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7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A2A2A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EF5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533001" y="6174603"/>
            <a:ext cx="4755515" cy="4112895"/>
          </a:xfrm>
          <a:custGeom>
            <a:avLst/>
            <a:gdLst/>
            <a:ahLst/>
            <a:cxnLst/>
            <a:rect l="l" t="t" r="r" b="b"/>
            <a:pathLst>
              <a:path w="4755515" h="4112895">
                <a:moveTo>
                  <a:pt x="4754998" y="648484"/>
                </a:moveTo>
                <a:lnTo>
                  <a:pt x="2382148" y="2749455"/>
                </a:lnTo>
                <a:lnTo>
                  <a:pt x="2419807" y="2715883"/>
                </a:lnTo>
                <a:lnTo>
                  <a:pt x="2457035" y="2681835"/>
                </a:lnTo>
                <a:lnTo>
                  <a:pt x="2493827" y="2647316"/>
                </a:lnTo>
                <a:lnTo>
                  <a:pt x="2530176" y="2612332"/>
                </a:lnTo>
                <a:lnTo>
                  <a:pt x="2566077" y="2576889"/>
                </a:lnTo>
                <a:lnTo>
                  <a:pt x="2601523" y="2540992"/>
                </a:lnTo>
                <a:lnTo>
                  <a:pt x="2636508" y="2504647"/>
                </a:lnTo>
                <a:lnTo>
                  <a:pt x="2671026" y="2467858"/>
                </a:lnTo>
                <a:lnTo>
                  <a:pt x="2705070" y="2430633"/>
                </a:lnTo>
                <a:lnTo>
                  <a:pt x="2738634" y="2392976"/>
                </a:lnTo>
                <a:lnTo>
                  <a:pt x="2771713" y="2354892"/>
                </a:lnTo>
                <a:lnTo>
                  <a:pt x="2804299" y="2316388"/>
                </a:lnTo>
                <a:lnTo>
                  <a:pt x="2836387" y="2277469"/>
                </a:lnTo>
                <a:lnTo>
                  <a:pt x="2867971" y="2238140"/>
                </a:lnTo>
                <a:lnTo>
                  <a:pt x="2899043" y="2198407"/>
                </a:lnTo>
                <a:lnTo>
                  <a:pt x="2929599" y="2158276"/>
                </a:lnTo>
                <a:lnTo>
                  <a:pt x="2959631" y="2117752"/>
                </a:lnTo>
                <a:lnTo>
                  <a:pt x="2989134" y="2076840"/>
                </a:lnTo>
                <a:lnTo>
                  <a:pt x="3018102" y="2035547"/>
                </a:lnTo>
                <a:lnTo>
                  <a:pt x="3046527" y="1993878"/>
                </a:lnTo>
                <a:lnTo>
                  <a:pt x="3074405" y="1951837"/>
                </a:lnTo>
                <a:lnTo>
                  <a:pt x="3101728" y="1909432"/>
                </a:lnTo>
                <a:lnTo>
                  <a:pt x="3128491" y="1866667"/>
                </a:lnTo>
                <a:lnTo>
                  <a:pt x="3154267" y="1824292"/>
                </a:lnTo>
                <a:lnTo>
                  <a:pt x="3179624" y="1781539"/>
                </a:lnTo>
                <a:lnTo>
                  <a:pt x="3204602" y="1738443"/>
                </a:lnTo>
                <a:lnTo>
                  <a:pt x="3253587" y="1651372"/>
                </a:lnTo>
                <a:lnTo>
                  <a:pt x="3301544" y="1563376"/>
                </a:lnTo>
                <a:lnTo>
                  <a:pt x="3489565" y="1208051"/>
                </a:lnTo>
                <a:lnTo>
                  <a:pt x="3561395" y="1076070"/>
                </a:lnTo>
                <a:lnTo>
                  <a:pt x="3610560" y="989266"/>
                </a:lnTo>
                <a:lnTo>
                  <a:pt x="3635646" y="946331"/>
                </a:lnTo>
                <a:lnTo>
                  <a:pt x="3661123" y="903756"/>
                </a:lnTo>
                <a:lnTo>
                  <a:pt x="3687031" y="861577"/>
                </a:lnTo>
                <a:lnTo>
                  <a:pt x="3713410" y="819833"/>
                </a:lnTo>
                <a:lnTo>
                  <a:pt x="3740300" y="778560"/>
                </a:lnTo>
                <a:lnTo>
                  <a:pt x="3767743" y="737795"/>
                </a:lnTo>
                <a:lnTo>
                  <a:pt x="3795778" y="697575"/>
                </a:lnTo>
                <a:lnTo>
                  <a:pt x="3824447" y="657936"/>
                </a:lnTo>
                <a:lnTo>
                  <a:pt x="3853788" y="618917"/>
                </a:lnTo>
                <a:lnTo>
                  <a:pt x="3883844" y="580554"/>
                </a:lnTo>
                <a:lnTo>
                  <a:pt x="3914654" y="542883"/>
                </a:lnTo>
                <a:lnTo>
                  <a:pt x="3946259" y="505942"/>
                </a:lnTo>
                <a:lnTo>
                  <a:pt x="3978699" y="469768"/>
                </a:lnTo>
                <a:lnTo>
                  <a:pt x="4012014" y="434398"/>
                </a:lnTo>
                <a:lnTo>
                  <a:pt x="4046246" y="399868"/>
                </a:lnTo>
                <a:lnTo>
                  <a:pt x="4081435" y="366216"/>
                </a:lnTo>
                <a:lnTo>
                  <a:pt x="4117621" y="333479"/>
                </a:lnTo>
                <a:lnTo>
                  <a:pt x="4154844" y="301693"/>
                </a:lnTo>
                <a:lnTo>
                  <a:pt x="4193145" y="270896"/>
                </a:lnTo>
                <a:lnTo>
                  <a:pt x="4232565" y="241124"/>
                </a:lnTo>
                <a:lnTo>
                  <a:pt x="4271340" y="213763"/>
                </a:lnTo>
                <a:lnTo>
                  <a:pt x="4310956" y="187763"/>
                </a:lnTo>
                <a:lnTo>
                  <a:pt x="4351369" y="163125"/>
                </a:lnTo>
                <a:lnTo>
                  <a:pt x="4392538" y="139847"/>
                </a:lnTo>
                <a:lnTo>
                  <a:pt x="4434419" y="117932"/>
                </a:lnTo>
                <a:lnTo>
                  <a:pt x="4476969" y="97378"/>
                </a:lnTo>
                <a:lnTo>
                  <a:pt x="4520145" y="78186"/>
                </a:lnTo>
                <a:lnTo>
                  <a:pt x="4563905" y="60355"/>
                </a:lnTo>
                <a:lnTo>
                  <a:pt x="4608204" y="43886"/>
                </a:lnTo>
                <a:lnTo>
                  <a:pt x="4653001" y="28780"/>
                </a:lnTo>
                <a:lnTo>
                  <a:pt x="4698252" y="15035"/>
                </a:lnTo>
                <a:lnTo>
                  <a:pt x="4743914" y="2653"/>
                </a:lnTo>
                <a:lnTo>
                  <a:pt x="4754998" y="0"/>
                </a:lnTo>
                <a:lnTo>
                  <a:pt x="4754998" y="648484"/>
                </a:lnTo>
                <a:close/>
              </a:path>
              <a:path w="4755515" h="4112895">
                <a:moveTo>
                  <a:pt x="4754998" y="4112395"/>
                </a:moveTo>
                <a:lnTo>
                  <a:pt x="0" y="4112395"/>
                </a:lnTo>
                <a:lnTo>
                  <a:pt x="2337" y="4110054"/>
                </a:lnTo>
                <a:lnTo>
                  <a:pt x="38295" y="4076301"/>
                </a:lnTo>
                <a:lnTo>
                  <a:pt x="75188" y="4043793"/>
                </a:lnTo>
                <a:lnTo>
                  <a:pt x="112974" y="4012477"/>
                </a:lnTo>
                <a:lnTo>
                  <a:pt x="151612" y="3982298"/>
                </a:lnTo>
                <a:lnTo>
                  <a:pt x="191061" y="3953200"/>
                </a:lnTo>
                <a:lnTo>
                  <a:pt x="231280" y="3925131"/>
                </a:lnTo>
                <a:lnTo>
                  <a:pt x="272227" y="3898034"/>
                </a:lnTo>
                <a:lnTo>
                  <a:pt x="313861" y="3871855"/>
                </a:lnTo>
                <a:lnTo>
                  <a:pt x="356141" y="3846541"/>
                </a:lnTo>
                <a:lnTo>
                  <a:pt x="399026" y="3822036"/>
                </a:lnTo>
                <a:lnTo>
                  <a:pt x="442474" y="3798286"/>
                </a:lnTo>
                <a:lnTo>
                  <a:pt x="486444" y="3775236"/>
                </a:lnTo>
                <a:lnTo>
                  <a:pt x="530896" y="3752832"/>
                </a:lnTo>
                <a:lnTo>
                  <a:pt x="575787" y="3731019"/>
                </a:lnTo>
                <a:lnTo>
                  <a:pt x="621077" y="3709743"/>
                </a:lnTo>
                <a:lnTo>
                  <a:pt x="666725" y="3688949"/>
                </a:lnTo>
                <a:lnTo>
                  <a:pt x="758926" y="3648589"/>
                </a:lnTo>
                <a:lnTo>
                  <a:pt x="898878" y="3590302"/>
                </a:lnTo>
                <a:lnTo>
                  <a:pt x="1227359" y="3457174"/>
                </a:lnTo>
                <a:lnTo>
                  <a:pt x="1320221" y="3417914"/>
                </a:lnTo>
                <a:lnTo>
                  <a:pt x="1366281" y="3397807"/>
                </a:lnTo>
                <a:lnTo>
                  <a:pt x="1412039" y="3377310"/>
                </a:lnTo>
                <a:lnTo>
                  <a:pt x="1457454" y="3356367"/>
                </a:lnTo>
                <a:lnTo>
                  <a:pt x="1503000" y="3334672"/>
                </a:lnTo>
                <a:lnTo>
                  <a:pt x="1548253" y="3312379"/>
                </a:lnTo>
                <a:lnTo>
                  <a:pt x="1593206" y="3289493"/>
                </a:lnTo>
                <a:lnTo>
                  <a:pt x="1637854" y="3266020"/>
                </a:lnTo>
                <a:lnTo>
                  <a:pt x="1682190" y="3241966"/>
                </a:lnTo>
                <a:lnTo>
                  <a:pt x="1726207" y="3217336"/>
                </a:lnTo>
                <a:lnTo>
                  <a:pt x="1769900" y="3192135"/>
                </a:lnTo>
                <a:lnTo>
                  <a:pt x="1813263" y="3166370"/>
                </a:lnTo>
                <a:lnTo>
                  <a:pt x="1856289" y="3140045"/>
                </a:lnTo>
                <a:lnTo>
                  <a:pt x="1898972" y="3113167"/>
                </a:lnTo>
                <a:lnTo>
                  <a:pt x="1941305" y="3085740"/>
                </a:lnTo>
                <a:lnTo>
                  <a:pt x="1983283" y="3057771"/>
                </a:lnTo>
                <a:lnTo>
                  <a:pt x="2024900" y="3029265"/>
                </a:lnTo>
                <a:lnTo>
                  <a:pt x="2066148" y="3000227"/>
                </a:lnTo>
                <a:lnTo>
                  <a:pt x="2107023" y="2970663"/>
                </a:lnTo>
                <a:lnTo>
                  <a:pt x="2147517" y="2940579"/>
                </a:lnTo>
                <a:lnTo>
                  <a:pt x="2187625" y="2909980"/>
                </a:lnTo>
                <a:lnTo>
                  <a:pt x="2227340" y="2878872"/>
                </a:lnTo>
                <a:lnTo>
                  <a:pt x="2266656" y="2847259"/>
                </a:lnTo>
                <a:lnTo>
                  <a:pt x="2305567" y="2815149"/>
                </a:lnTo>
                <a:lnTo>
                  <a:pt x="2344066" y="2782545"/>
                </a:lnTo>
                <a:lnTo>
                  <a:pt x="4754998" y="648484"/>
                </a:lnTo>
                <a:lnTo>
                  <a:pt x="4754998" y="4112395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0596" y="9650298"/>
            <a:ext cx="428624" cy="56197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66746" y="9662737"/>
            <a:ext cx="1314449" cy="51434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372179" y="9641164"/>
            <a:ext cx="552449" cy="57149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054784" y="9641164"/>
            <a:ext cx="390524" cy="64583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6578330" y="9729793"/>
            <a:ext cx="1428749" cy="380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A2A2A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A2A2A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A2A2A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EF5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3695" y="323170"/>
            <a:ext cx="8760608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A2A2A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3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Relationship Id="rId30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26" Type="http://schemas.openxmlformats.org/officeDocument/2006/relationships/image" Target="../media/image62.png"/><Relationship Id="rId3" Type="http://schemas.openxmlformats.org/officeDocument/2006/relationships/image" Target="../media/image39.png"/><Relationship Id="rId21" Type="http://schemas.openxmlformats.org/officeDocument/2006/relationships/image" Target="../media/image57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5" Type="http://schemas.openxmlformats.org/officeDocument/2006/relationships/image" Target="../media/image61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29" Type="http://schemas.openxmlformats.org/officeDocument/2006/relationships/image" Target="../media/image6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24" Type="http://schemas.openxmlformats.org/officeDocument/2006/relationships/image" Target="../media/image60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23" Type="http://schemas.openxmlformats.org/officeDocument/2006/relationships/image" Target="../media/image59.png"/><Relationship Id="rId28" Type="http://schemas.openxmlformats.org/officeDocument/2006/relationships/image" Target="../media/image64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31" Type="http://schemas.openxmlformats.org/officeDocument/2006/relationships/image" Target="../media/image67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Relationship Id="rId22" Type="http://schemas.openxmlformats.org/officeDocument/2006/relationships/image" Target="../media/image58.png"/><Relationship Id="rId27" Type="http://schemas.openxmlformats.org/officeDocument/2006/relationships/image" Target="../media/image63.png"/><Relationship Id="rId30" Type="http://schemas.openxmlformats.org/officeDocument/2006/relationships/image" Target="../media/image6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18" Type="http://schemas.openxmlformats.org/officeDocument/2006/relationships/image" Target="../media/image84.png"/><Relationship Id="rId26" Type="http://schemas.openxmlformats.org/officeDocument/2006/relationships/image" Target="../media/image92.png"/><Relationship Id="rId3" Type="http://schemas.openxmlformats.org/officeDocument/2006/relationships/image" Target="../media/image69.png"/><Relationship Id="rId21" Type="http://schemas.openxmlformats.org/officeDocument/2006/relationships/image" Target="../media/image87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17" Type="http://schemas.openxmlformats.org/officeDocument/2006/relationships/image" Target="../media/image83.png"/><Relationship Id="rId25" Type="http://schemas.openxmlformats.org/officeDocument/2006/relationships/image" Target="../media/image91.png"/><Relationship Id="rId2" Type="http://schemas.openxmlformats.org/officeDocument/2006/relationships/image" Target="../media/image68.png"/><Relationship Id="rId16" Type="http://schemas.openxmlformats.org/officeDocument/2006/relationships/image" Target="../media/image82.png"/><Relationship Id="rId20" Type="http://schemas.openxmlformats.org/officeDocument/2006/relationships/image" Target="../media/image86.png"/><Relationship Id="rId29" Type="http://schemas.openxmlformats.org/officeDocument/2006/relationships/image" Target="../media/image9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24" Type="http://schemas.openxmlformats.org/officeDocument/2006/relationships/image" Target="../media/image90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23" Type="http://schemas.openxmlformats.org/officeDocument/2006/relationships/image" Target="../media/image89.png"/><Relationship Id="rId28" Type="http://schemas.openxmlformats.org/officeDocument/2006/relationships/image" Target="../media/image94.png"/><Relationship Id="rId10" Type="http://schemas.openxmlformats.org/officeDocument/2006/relationships/image" Target="../media/image76.png"/><Relationship Id="rId19" Type="http://schemas.openxmlformats.org/officeDocument/2006/relationships/image" Target="../media/image85.png"/><Relationship Id="rId31" Type="http://schemas.openxmlformats.org/officeDocument/2006/relationships/image" Target="../media/image97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Relationship Id="rId22" Type="http://schemas.openxmlformats.org/officeDocument/2006/relationships/image" Target="../media/image88.png"/><Relationship Id="rId27" Type="http://schemas.openxmlformats.org/officeDocument/2006/relationships/image" Target="../media/image93.png"/><Relationship Id="rId30" Type="http://schemas.openxmlformats.org/officeDocument/2006/relationships/image" Target="../media/image9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2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9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24" Type="http://schemas.openxmlformats.org/officeDocument/2006/relationships/image" Target="../media/image98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7.png"/><Relationship Id="rId28" Type="http://schemas.openxmlformats.org/officeDocument/2006/relationships/image" Target="../media/image33.png"/><Relationship Id="rId10" Type="http://schemas.openxmlformats.org/officeDocument/2006/relationships/image" Target="../media/image16.png"/><Relationship Id="rId19" Type="http://schemas.openxmlformats.org/officeDocument/2006/relationships/image" Target="../media/image24.png"/><Relationship Id="rId31" Type="http://schemas.openxmlformats.org/officeDocument/2006/relationships/image" Target="../media/image101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9.png"/><Relationship Id="rId22" Type="http://schemas.openxmlformats.org/officeDocument/2006/relationships/image" Target="../media/image28.png"/><Relationship Id="rId27" Type="http://schemas.openxmlformats.org/officeDocument/2006/relationships/image" Target="../media/image31.png"/><Relationship Id="rId30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0444" marR="5080" indent="-1008380">
              <a:lnSpc>
                <a:spcPct val="100000"/>
              </a:lnSpc>
              <a:spcBef>
                <a:spcPts val="100"/>
              </a:spcBef>
            </a:pPr>
            <a:r>
              <a:rPr sz="3000" spc="-40" dirty="0"/>
              <a:t>UNIVERSIDADE</a:t>
            </a:r>
            <a:r>
              <a:rPr sz="3000" spc="-120" dirty="0"/>
              <a:t> </a:t>
            </a:r>
            <a:r>
              <a:rPr sz="3000" dirty="0"/>
              <a:t>FEDERAL</a:t>
            </a:r>
            <a:r>
              <a:rPr sz="3000" spc="-114" dirty="0"/>
              <a:t> </a:t>
            </a:r>
            <a:r>
              <a:rPr sz="3000" dirty="0"/>
              <a:t>DO</a:t>
            </a:r>
            <a:r>
              <a:rPr sz="3000" spc="-120" dirty="0"/>
              <a:t> </a:t>
            </a:r>
            <a:r>
              <a:rPr sz="3000" spc="-20" dirty="0"/>
              <a:t>AMAZONAS</a:t>
            </a:r>
            <a:r>
              <a:rPr sz="3000" spc="-114" dirty="0"/>
              <a:t> </a:t>
            </a:r>
            <a:r>
              <a:rPr sz="3000" spc="-335" dirty="0"/>
              <a:t>-</a:t>
            </a:r>
            <a:r>
              <a:rPr sz="3000" spc="-114" dirty="0"/>
              <a:t> </a:t>
            </a:r>
            <a:r>
              <a:rPr sz="3000" spc="-20" dirty="0"/>
              <a:t>UFAM FACULDADE</a:t>
            </a:r>
            <a:r>
              <a:rPr sz="3000" spc="-135" dirty="0"/>
              <a:t> </a:t>
            </a:r>
            <a:r>
              <a:rPr sz="3000" dirty="0"/>
              <a:t>DE</a:t>
            </a:r>
            <a:r>
              <a:rPr sz="3000" spc="-130" dirty="0"/>
              <a:t> </a:t>
            </a:r>
            <a:r>
              <a:rPr sz="3000" spc="45" dirty="0"/>
              <a:t>EDUCAÇÃO</a:t>
            </a:r>
            <a:r>
              <a:rPr sz="3000" spc="-135" dirty="0"/>
              <a:t> </a:t>
            </a:r>
            <a:r>
              <a:rPr sz="3000" spc="-335" dirty="0"/>
              <a:t>-</a:t>
            </a:r>
            <a:r>
              <a:rPr sz="3000" spc="-130" dirty="0"/>
              <a:t> </a:t>
            </a:r>
            <a:r>
              <a:rPr sz="3000" spc="-10" dirty="0"/>
              <a:t>FACED</a:t>
            </a:r>
            <a:endParaRPr sz="30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0329" y="1262970"/>
            <a:ext cx="8020049" cy="778577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0"/>
            <a:ext cx="4467225" cy="9380855"/>
            <a:chOff x="0" y="0"/>
            <a:chExt cx="4467225" cy="9380855"/>
          </a:xfrm>
        </p:grpSpPr>
        <p:sp>
          <p:nvSpPr>
            <p:cNvPr id="5" name="object 5"/>
            <p:cNvSpPr/>
            <p:nvPr/>
          </p:nvSpPr>
          <p:spPr>
            <a:xfrm>
              <a:off x="0" y="3455789"/>
              <a:ext cx="1634489" cy="5925185"/>
            </a:xfrm>
            <a:custGeom>
              <a:avLst/>
              <a:gdLst/>
              <a:ahLst/>
              <a:cxnLst/>
              <a:rect l="l" t="t" r="r" b="b"/>
              <a:pathLst>
                <a:path w="1634489" h="5925184">
                  <a:moveTo>
                    <a:pt x="0" y="5922250"/>
                  </a:moveTo>
                  <a:lnTo>
                    <a:pt x="0" y="351"/>
                  </a:lnTo>
                  <a:lnTo>
                    <a:pt x="11293" y="0"/>
                  </a:lnTo>
                  <a:lnTo>
                    <a:pt x="61226" y="119"/>
                  </a:lnTo>
                  <a:lnTo>
                    <a:pt x="111131" y="1897"/>
                  </a:lnTo>
                  <a:lnTo>
                    <a:pt x="160957" y="5317"/>
                  </a:lnTo>
                  <a:lnTo>
                    <a:pt x="210651" y="10364"/>
                  </a:lnTo>
                  <a:lnTo>
                    <a:pt x="260163" y="17025"/>
                  </a:lnTo>
                  <a:lnTo>
                    <a:pt x="309441" y="25285"/>
                  </a:lnTo>
                  <a:lnTo>
                    <a:pt x="358433" y="35127"/>
                  </a:lnTo>
                  <a:lnTo>
                    <a:pt x="407089" y="46539"/>
                  </a:lnTo>
                  <a:lnTo>
                    <a:pt x="455355" y="59505"/>
                  </a:lnTo>
                  <a:lnTo>
                    <a:pt x="503181" y="74011"/>
                  </a:lnTo>
                  <a:lnTo>
                    <a:pt x="550516" y="90041"/>
                  </a:lnTo>
                  <a:lnTo>
                    <a:pt x="597308" y="107581"/>
                  </a:lnTo>
                  <a:lnTo>
                    <a:pt x="643505" y="126616"/>
                  </a:lnTo>
                  <a:lnTo>
                    <a:pt x="689056" y="147132"/>
                  </a:lnTo>
                  <a:lnTo>
                    <a:pt x="733909" y="169114"/>
                  </a:lnTo>
                  <a:lnTo>
                    <a:pt x="778014" y="192547"/>
                  </a:lnTo>
                  <a:lnTo>
                    <a:pt x="821317" y="217416"/>
                  </a:lnTo>
                  <a:lnTo>
                    <a:pt x="863769" y="243706"/>
                  </a:lnTo>
                  <a:lnTo>
                    <a:pt x="905317" y="271403"/>
                  </a:lnTo>
                  <a:lnTo>
                    <a:pt x="945910" y="300493"/>
                  </a:lnTo>
                  <a:lnTo>
                    <a:pt x="985497" y="330959"/>
                  </a:lnTo>
                  <a:lnTo>
                    <a:pt x="1024025" y="362789"/>
                  </a:lnTo>
                  <a:lnTo>
                    <a:pt x="1059627" y="394462"/>
                  </a:lnTo>
                  <a:lnTo>
                    <a:pt x="1094181" y="427711"/>
                  </a:lnTo>
                  <a:lnTo>
                    <a:pt x="1127467" y="462465"/>
                  </a:lnTo>
                  <a:lnTo>
                    <a:pt x="1159262" y="498650"/>
                  </a:lnTo>
                  <a:lnTo>
                    <a:pt x="1189345" y="536194"/>
                  </a:lnTo>
                  <a:lnTo>
                    <a:pt x="1217494" y="575024"/>
                  </a:lnTo>
                  <a:lnTo>
                    <a:pt x="1243487" y="615068"/>
                  </a:lnTo>
                  <a:lnTo>
                    <a:pt x="1267103" y="656253"/>
                  </a:lnTo>
                  <a:lnTo>
                    <a:pt x="1288120" y="698507"/>
                  </a:lnTo>
                  <a:lnTo>
                    <a:pt x="1306315" y="741756"/>
                  </a:lnTo>
                  <a:lnTo>
                    <a:pt x="1321469" y="785929"/>
                  </a:lnTo>
                  <a:lnTo>
                    <a:pt x="1333358" y="830953"/>
                  </a:lnTo>
                  <a:lnTo>
                    <a:pt x="1341761" y="876756"/>
                  </a:lnTo>
                  <a:lnTo>
                    <a:pt x="1346456" y="923263"/>
                  </a:lnTo>
                  <a:lnTo>
                    <a:pt x="1347222" y="970404"/>
                  </a:lnTo>
                  <a:lnTo>
                    <a:pt x="1344076" y="1017104"/>
                  </a:lnTo>
                  <a:lnTo>
                    <a:pt x="1337346" y="1062566"/>
                  </a:lnTo>
                  <a:lnTo>
                    <a:pt x="1327281" y="1106882"/>
                  </a:lnTo>
                  <a:lnTo>
                    <a:pt x="1314130" y="1150145"/>
                  </a:lnTo>
                  <a:lnTo>
                    <a:pt x="1298141" y="1192451"/>
                  </a:lnTo>
                  <a:lnTo>
                    <a:pt x="1279564" y="1233890"/>
                  </a:lnTo>
                  <a:lnTo>
                    <a:pt x="1258645" y="1274558"/>
                  </a:lnTo>
                  <a:lnTo>
                    <a:pt x="1235634" y="1314547"/>
                  </a:lnTo>
                  <a:lnTo>
                    <a:pt x="1210780" y="1353951"/>
                  </a:lnTo>
                  <a:lnTo>
                    <a:pt x="1184330" y="1392862"/>
                  </a:lnTo>
                  <a:lnTo>
                    <a:pt x="1156534" y="1431375"/>
                  </a:lnTo>
                  <a:lnTo>
                    <a:pt x="1127640" y="1469582"/>
                  </a:lnTo>
                  <a:lnTo>
                    <a:pt x="1097897" y="1507576"/>
                  </a:lnTo>
                  <a:lnTo>
                    <a:pt x="1067552" y="1545452"/>
                  </a:lnTo>
                  <a:lnTo>
                    <a:pt x="1036855" y="1583302"/>
                  </a:lnTo>
                  <a:lnTo>
                    <a:pt x="1006054" y="1621220"/>
                  </a:lnTo>
                  <a:lnTo>
                    <a:pt x="975398" y="1659299"/>
                  </a:lnTo>
                  <a:lnTo>
                    <a:pt x="945135" y="1697633"/>
                  </a:lnTo>
                  <a:lnTo>
                    <a:pt x="915514" y="1736314"/>
                  </a:lnTo>
                  <a:lnTo>
                    <a:pt x="886783" y="1775436"/>
                  </a:lnTo>
                  <a:lnTo>
                    <a:pt x="859191" y="1815092"/>
                  </a:lnTo>
                  <a:lnTo>
                    <a:pt x="832986" y="1855375"/>
                  </a:lnTo>
                  <a:lnTo>
                    <a:pt x="808416" y="1896380"/>
                  </a:lnTo>
                  <a:lnTo>
                    <a:pt x="785732" y="1938199"/>
                  </a:lnTo>
                  <a:lnTo>
                    <a:pt x="765180" y="1980925"/>
                  </a:lnTo>
                  <a:lnTo>
                    <a:pt x="746686" y="2025414"/>
                  </a:lnTo>
                  <a:lnTo>
                    <a:pt x="730789" y="2070577"/>
                  </a:lnTo>
                  <a:lnTo>
                    <a:pt x="717411" y="2116345"/>
                  </a:lnTo>
                  <a:lnTo>
                    <a:pt x="706476" y="2162650"/>
                  </a:lnTo>
                  <a:lnTo>
                    <a:pt x="697905" y="2209422"/>
                  </a:lnTo>
                  <a:lnTo>
                    <a:pt x="691623" y="2256594"/>
                  </a:lnTo>
                  <a:lnTo>
                    <a:pt x="687552" y="2304097"/>
                  </a:lnTo>
                  <a:lnTo>
                    <a:pt x="685616" y="2351863"/>
                  </a:lnTo>
                  <a:lnTo>
                    <a:pt x="685737" y="2399822"/>
                  </a:lnTo>
                  <a:lnTo>
                    <a:pt x="687838" y="2447907"/>
                  </a:lnTo>
                  <a:lnTo>
                    <a:pt x="691843" y="2496048"/>
                  </a:lnTo>
                  <a:lnTo>
                    <a:pt x="697675" y="2544178"/>
                  </a:lnTo>
                  <a:lnTo>
                    <a:pt x="705256" y="2592228"/>
                  </a:lnTo>
                  <a:lnTo>
                    <a:pt x="714509" y="2640130"/>
                  </a:lnTo>
                  <a:lnTo>
                    <a:pt x="725359" y="2687814"/>
                  </a:lnTo>
                  <a:lnTo>
                    <a:pt x="737726" y="2735213"/>
                  </a:lnTo>
                  <a:lnTo>
                    <a:pt x="751536" y="2782258"/>
                  </a:lnTo>
                  <a:lnTo>
                    <a:pt x="766710" y="2828880"/>
                  </a:lnTo>
                  <a:lnTo>
                    <a:pt x="783172" y="2875011"/>
                  </a:lnTo>
                  <a:lnTo>
                    <a:pt x="800845" y="2920582"/>
                  </a:lnTo>
                  <a:lnTo>
                    <a:pt x="819651" y="2965525"/>
                  </a:lnTo>
                  <a:lnTo>
                    <a:pt x="839515" y="3009772"/>
                  </a:lnTo>
                  <a:lnTo>
                    <a:pt x="861333" y="3055476"/>
                  </a:lnTo>
                  <a:lnTo>
                    <a:pt x="884061" y="3100686"/>
                  </a:lnTo>
                  <a:lnTo>
                    <a:pt x="907618" y="3145444"/>
                  </a:lnTo>
                  <a:lnTo>
                    <a:pt x="931927" y="3189793"/>
                  </a:lnTo>
                  <a:lnTo>
                    <a:pt x="956909" y="3233776"/>
                  </a:lnTo>
                  <a:lnTo>
                    <a:pt x="982485" y="3277438"/>
                  </a:lnTo>
                  <a:lnTo>
                    <a:pt x="1008579" y="3320822"/>
                  </a:lnTo>
                  <a:lnTo>
                    <a:pt x="1062000" y="3406926"/>
                  </a:lnTo>
                  <a:lnTo>
                    <a:pt x="1253707" y="3705890"/>
                  </a:lnTo>
                  <a:lnTo>
                    <a:pt x="1307244" y="3792052"/>
                  </a:lnTo>
                  <a:lnTo>
                    <a:pt x="1333414" y="3835474"/>
                  </a:lnTo>
                  <a:lnTo>
                    <a:pt x="1359081" y="3879181"/>
                  </a:lnTo>
                  <a:lnTo>
                    <a:pt x="1384166" y="3923216"/>
                  </a:lnTo>
                  <a:lnTo>
                    <a:pt x="1408595" y="3967757"/>
                  </a:lnTo>
                  <a:lnTo>
                    <a:pt x="1432289" y="4012923"/>
                  </a:lnTo>
                  <a:lnTo>
                    <a:pt x="1455151" y="4058677"/>
                  </a:lnTo>
                  <a:lnTo>
                    <a:pt x="1477088" y="4104979"/>
                  </a:lnTo>
                  <a:lnTo>
                    <a:pt x="1498002" y="4151793"/>
                  </a:lnTo>
                  <a:lnTo>
                    <a:pt x="1517798" y="4199080"/>
                  </a:lnTo>
                  <a:lnTo>
                    <a:pt x="1536380" y="4246800"/>
                  </a:lnTo>
                  <a:lnTo>
                    <a:pt x="1553653" y="4294918"/>
                  </a:lnTo>
                  <a:lnTo>
                    <a:pt x="1569520" y="4343393"/>
                  </a:lnTo>
                  <a:lnTo>
                    <a:pt x="1583887" y="4392187"/>
                  </a:lnTo>
                  <a:lnTo>
                    <a:pt x="1596656" y="4441264"/>
                  </a:lnTo>
                  <a:lnTo>
                    <a:pt x="1607734" y="4490584"/>
                  </a:lnTo>
                  <a:lnTo>
                    <a:pt x="1617023" y="4540108"/>
                  </a:lnTo>
                  <a:lnTo>
                    <a:pt x="1624428" y="4589800"/>
                  </a:lnTo>
                  <a:lnTo>
                    <a:pt x="1629854" y="4639620"/>
                  </a:lnTo>
                  <a:lnTo>
                    <a:pt x="1633204" y="4689531"/>
                  </a:lnTo>
                  <a:lnTo>
                    <a:pt x="1634383" y="4739494"/>
                  </a:lnTo>
                  <a:lnTo>
                    <a:pt x="1633295" y="4789470"/>
                  </a:lnTo>
                  <a:lnTo>
                    <a:pt x="1629845" y="4839423"/>
                  </a:lnTo>
                  <a:lnTo>
                    <a:pt x="1623936" y="4889312"/>
                  </a:lnTo>
                  <a:lnTo>
                    <a:pt x="1615473" y="4939101"/>
                  </a:lnTo>
                  <a:lnTo>
                    <a:pt x="1604866" y="4986620"/>
                  </a:lnTo>
                  <a:lnTo>
                    <a:pt x="1591905" y="5033408"/>
                  </a:lnTo>
                  <a:lnTo>
                    <a:pt x="1576670" y="5079418"/>
                  </a:lnTo>
                  <a:lnTo>
                    <a:pt x="1559240" y="5124602"/>
                  </a:lnTo>
                  <a:lnTo>
                    <a:pt x="1539697" y="5168913"/>
                  </a:lnTo>
                  <a:lnTo>
                    <a:pt x="1518120" y="5212303"/>
                  </a:lnTo>
                  <a:lnTo>
                    <a:pt x="1494589" y="5254724"/>
                  </a:lnTo>
                  <a:lnTo>
                    <a:pt x="1469185" y="5296129"/>
                  </a:lnTo>
                  <a:lnTo>
                    <a:pt x="1441988" y="5336470"/>
                  </a:lnTo>
                  <a:lnTo>
                    <a:pt x="1413077" y="5375701"/>
                  </a:lnTo>
                  <a:lnTo>
                    <a:pt x="1382532" y="5413773"/>
                  </a:lnTo>
                  <a:lnTo>
                    <a:pt x="1350435" y="5450638"/>
                  </a:lnTo>
                  <a:lnTo>
                    <a:pt x="1316865" y="5486250"/>
                  </a:lnTo>
                  <a:lnTo>
                    <a:pt x="1281902" y="5520561"/>
                  </a:lnTo>
                  <a:lnTo>
                    <a:pt x="1245626" y="5553522"/>
                  </a:lnTo>
                  <a:lnTo>
                    <a:pt x="1208117" y="5585088"/>
                  </a:lnTo>
                  <a:lnTo>
                    <a:pt x="1169456" y="5615209"/>
                  </a:lnTo>
                  <a:lnTo>
                    <a:pt x="1129723" y="5643839"/>
                  </a:lnTo>
                  <a:lnTo>
                    <a:pt x="1088997" y="5670930"/>
                  </a:lnTo>
                  <a:lnTo>
                    <a:pt x="1047359" y="5696434"/>
                  </a:lnTo>
                  <a:lnTo>
                    <a:pt x="1002663" y="5721599"/>
                  </a:lnTo>
                  <a:lnTo>
                    <a:pt x="957177" y="5745118"/>
                  </a:lnTo>
                  <a:lnTo>
                    <a:pt x="910948" y="5767023"/>
                  </a:lnTo>
                  <a:lnTo>
                    <a:pt x="864025" y="5787349"/>
                  </a:lnTo>
                  <a:lnTo>
                    <a:pt x="816460" y="5806127"/>
                  </a:lnTo>
                  <a:lnTo>
                    <a:pt x="768300" y="5823391"/>
                  </a:lnTo>
                  <a:lnTo>
                    <a:pt x="719596" y="5839173"/>
                  </a:lnTo>
                  <a:lnTo>
                    <a:pt x="670396" y="5853506"/>
                  </a:lnTo>
                  <a:lnTo>
                    <a:pt x="620750" y="5866423"/>
                  </a:lnTo>
                  <a:lnTo>
                    <a:pt x="570707" y="5877956"/>
                  </a:lnTo>
                  <a:lnTo>
                    <a:pt x="520317" y="5888140"/>
                  </a:lnTo>
                  <a:lnTo>
                    <a:pt x="469629" y="5897005"/>
                  </a:lnTo>
                  <a:lnTo>
                    <a:pt x="418693" y="5904586"/>
                  </a:lnTo>
                  <a:lnTo>
                    <a:pt x="367557" y="5910916"/>
                  </a:lnTo>
                  <a:lnTo>
                    <a:pt x="316272" y="5916026"/>
                  </a:lnTo>
                  <a:lnTo>
                    <a:pt x="264886" y="5919950"/>
                  </a:lnTo>
                  <a:lnTo>
                    <a:pt x="213450" y="5922720"/>
                  </a:lnTo>
                  <a:lnTo>
                    <a:pt x="162011" y="5924371"/>
                  </a:lnTo>
                  <a:lnTo>
                    <a:pt x="110621" y="5924933"/>
                  </a:lnTo>
                  <a:lnTo>
                    <a:pt x="62097" y="5924452"/>
                  </a:lnTo>
                  <a:lnTo>
                    <a:pt x="13491" y="5922951"/>
                  </a:lnTo>
                  <a:lnTo>
                    <a:pt x="0" y="5922250"/>
                  </a:lnTo>
                  <a:close/>
                </a:path>
              </a:pathLst>
            </a:custGeom>
            <a:solidFill>
              <a:srgbClr val="FF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5129270"/>
              <a:ext cx="1292860" cy="3255010"/>
            </a:xfrm>
            <a:custGeom>
              <a:avLst/>
              <a:gdLst/>
              <a:ahLst/>
              <a:cxnLst/>
              <a:rect l="l" t="t" r="r" b="b"/>
              <a:pathLst>
                <a:path w="1292860" h="3255009">
                  <a:moveTo>
                    <a:pt x="0" y="156458"/>
                  </a:moveTo>
                  <a:lnTo>
                    <a:pt x="0" y="78138"/>
                  </a:lnTo>
                  <a:lnTo>
                    <a:pt x="6637" y="75591"/>
                  </a:lnTo>
                  <a:lnTo>
                    <a:pt x="22968" y="69043"/>
                  </a:lnTo>
                  <a:lnTo>
                    <a:pt x="39359" y="62638"/>
                  </a:lnTo>
                  <a:lnTo>
                    <a:pt x="55668" y="56046"/>
                  </a:lnTo>
                  <a:lnTo>
                    <a:pt x="72162" y="49972"/>
                  </a:lnTo>
                  <a:lnTo>
                    <a:pt x="156964" y="26093"/>
                  </a:lnTo>
                  <a:lnTo>
                    <a:pt x="208808" y="16004"/>
                  </a:lnTo>
                  <a:lnTo>
                    <a:pt x="226153" y="12969"/>
                  </a:lnTo>
                  <a:lnTo>
                    <a:pt x="260881" y="7052"/>
                  </a:lnTo>
                  <a:lnTo>
                    <a:pt x="269615" y="5970"/>
                  </a:lnTo>
                  <a:lnTo>
                    <a:pt x="278399" y="5294"/>
                  </a:lnTo>
                  <a:lnTo>
                    <a:pt x="287199" y="4769"/>
                  </a:lnTo>
                  <a:lnTo>
                    <a:pt x="295983" y="4139"/>
                  </a:lnTo>
                  <a:lnTo>
                    <a:pt x="313566" y="2993"/>
                  </a:lnTo>
                  <a:lnTo>
                    <a:pt x="331135" y="1762"/>
                  </a:lnTo>
                  <a:lnTo>
                    <a:pt x="348700" y="684"/>
                  </a:lnTo>
                  <a:lnTo>
                    <a:pt x="413205" y="1045"/>
                  </a:lnTo>
                  <a:lnTo>
                    <a:pt x="459967" y="4358"/>
                  </a:lnTo>
                  <a:lnTo>
                    <a:pt x="506469" y="9881"/>
                  </a:lnTo>
                  <a:lnTo>
                    <a:pt x="552624" y="17551"/>
                  </a:lnTo>
                  <a:lnTo>
                    <a:pt x="598347" y="27309"/>
                  </a:lnTo>
                  <a:lnTo>
                    <a:pt x="643553" y="39094"/>
                  </a:lnTo>
                  <a:lnTo>
                    <a:pt x="688062" y="53272"/>
                  </a:lnTo>
                  <a:lnTo>
                    <a:pt x="731666" y="69797"/>
                  </a:lnTo>
                  <a:lnTo>
                    <a:pt x="774347" y="88464"/>
                  </a:lnTo>
                  <a:lnTo>
                    <a:pt x="816087" y="109072"/>
                  </a:lnTo>
                  <a:lnTo>
                    <a:pt x="856867" y="131415"/>
                  </a:lnTo>
                  <a:lnTo>
                    <a:pt x="896668" y="155292"/>
                  </a:lnTo>
                  <a:lnTo>
                    <a:pt x="942917" y="186299"/>
                  </a:lnTo>
                  <a:lnTo>
                    <a:pt x="987457" y="219685"/>
                  </a:lnTo>
                  <a:lnTo>
                    <a:pt x="1030101" y="255428"/>
                  </a:lnTo>
                  <a:lnTo>
                    <a:pt x="1070661" y="293510"/>
                  </a:lnTo>
                  <a:lnTo>
                    <a:pt x="1108951" y="333910"/>
                  </a:lnTo>
                  <a:lnTo>
                    <a:pt x="1139572" y="369113"/>
                  </a:lnTo>
                  <a:lnTo>
                    <a:pt x="1167966" y="406275"/>
                  </a:lnTo>
                  <a:lnTo>
                    <a:pt x="1193926" y="445270"/>
                  </a:lnTo>
                  <a:lnTo>
                    <a:pt x="1217246" y="485969"/>
                  </a:lnTo>
                  <a:lnTo>
                    <a:pt x="1230398" y="513126"/>
                  </a:lnTo>
                  <a:lnTo>
                    <a:pt x="1078776" y="361504"/>
                  </a:lnTo>
                  <a:lnTo>
                    <a:pt x="1044411" y="327487"/>
                  </a:lnTo>
                  <a:lnTo>
                    <a:pt x="1008396" y="295252"/>
                  </a:lnTo>
                  <a:lnTo>
                    <a:pt x="970837" y="264856"/>
                  </a:lnTo>
                  <a:lnTo>
                    <a:pt x="931844" y="236357"/>
                  </a:lnTo>
                  <a:lnTo>
                    <a:pt x="891524" y="209814"/>
                  </a:lnTo>
                  <a:lnTo>
                    <a:pt x="849986" y="185284"/>
                  </a:lnTo>
                  <a:lnTo>
                    <a:pt x="807337" y="162825"/>
                  </a:lnTo>
                  <a:lnTo>
                    <a:pt x="763686" y="142495"/>
                  </a:lnTo>
                  <a:lnTo>
                    <a:pt x="719140" y="124353"/>
                  </a:lnTo>
                  <a:lnTo>
                    <a:pt x="673809" y="108455"/>
                  </a:lnTo>
                  <a:lnTo>
                    <a:pt x="627800" y="94860"/>
                  </a:lnTo>
                  <a:lnTo>
                    <a:pt x="576467" y="82986"/>
                  </a:lnTo>
                  <a:lnTo>
                    <a:pt x="524654" y="73818"/>
                  </a:lnTo>
                  <a:lnTo>
                    <a:pt x="472482" y="67474"/>
                  </a:lnTo>
                  <a:lnTo>
                    <a:pt x="420071" y="64073"/>
                  </a:lnTo>
                  <a:lnTo>
                    <a:pt x="367542" y="63735"/>
                  </a:lnTo>
                  <a:lnTo>
                    <a:pt x="351189" y="64744"/>
                  </a:lnTo>
                  <a:lnTo>
                    <a:pt x="334848" y="66124"/>
                  </a:lnTo>
                  <a:lnTo>
                    <a:pt x="318515" y="67630"/>
                  </a:lnTo>
                  <a:lnTo>
                    <a:pt x="302184" y="69018"/>
                  </a:lnTo>
                  <a:lnTo>
                    <a:pt x="294030" y="69753"/>
                  </a:lnTo>
                  <a:lnTo>
                    <a:pt x="285859" y="70388"/>
                  </a:lnTo>
                  <a:lnTo>
                    <a:pt x="277705" y="71166"/>
                  </a:lnTo>
                  <a:lnTo>
                    <a:pt x="269606" y="72330"/>
                  </a:lnTo>
                  <a:lnTo>
                    <a:pt x="237418" y="78579"/>
                  </a:lnTo>
                  <a:lnTo>
                    <a:pt x="221341" y="81757"/>
                  </a:lnTo>
                  <a:lnTo>
                    <a:pt x="205216" y="84673"/>
                  </a:lnTo>
                  <a:lnTo>
                    <a:pt x="110597" y="111124"/>
                  </a:lnTo>
                  <a:lnTo>
                    <a:pt x="61189" y="129087"/>
                  </a:lnTo>
                  <a:lnTo>
                    <a:pt x="13058" y="149924"/>
                  </a:lnTo>
                  <a:lnTo>
                    <a:pt x="0" y="156458"/>
                  </a:lnTo>
                  <a:close/>
                </a:path>
                <a:path w="1292860" h="3255009">
                  <a:moveTo>
                    <a:pt x="0" y="3199500"/>
                  </a:moveTo>
                  <a:lnTo>
                    <a:pt x="0" y="3082599"/>
                  </a:lnTo>
                  <a:lnTo>
                    <a:pt x="17179" y="3091555"/>
                  </a:lnTo>
                  <a:lnTo>
                    <a:pt x="62967" y="3109733"/>
                  </a:lnTo>
                  <a:lnTo>
                    <a:pt x="111303" y="3123694"/>
                  </a:lnTo>
                  <a:lnTo>
                    <a:pt x="160997" y="3134340"/>
                  </a:lnTo>
                  <a:lnTo>
                    <a:pt x="211513" y="3142140"/>
                  </a:lnTo>
                  <a:lnTo>
                    <a:pt x="262630" y="3147114"/>
                  </a:lnTo>
                  <a:lnTo>
                    <a:pt x="314129" y="3149280"/>
                  </a:lnTo>
                  <a:lnTo>
                    <a:pt x="365789" y="3148657"/>
                  </a:lnTo>
                  <a:lnTo>
                    <a:pt x="417391" y="3145264"/>
                  </a:lnTo>
                  <a:lnTo>
                    <a:pt x="468715" y="3139119"/>
                  </a:lnTo>
                  <a:lnTo>
                    <a:pt x="519540" y="3130242"/>
                  </a:lnTo>
                  <a:lnTo>
                    <a:pt x="569647" y="3118650"/>
                  </a:lnTo>
                  <a:lnTo>
                    <a:pt x="618815" y="3104362"/>
                  </a:lnTo>
                  <a:lnTo>
                    <a:pt x="666887" y="3087291"/>
                  </a:lnTo>
                  <a:lnTo>
                    <a:pt x="713390" y="3067111"/>
                  </a:lnTo>
                  <a:lnTo>
                    <a:pt x="757989" y="3043763"/>
                  </a:lnTo>
                  <a:lnTo>
                    <a:pt x="800350" y="3017193"/>
                  </a:lnTo>
                  <a:lnTo>
                    <a:pt x="840140" y="2987345"/>
                  </a:lnTo>
                  <a:lnTo>
                    <a:pt x="884280" y="2944954"/>
                  </a:lnTo>
                  <a:lnTo>
                    <a:pt x="921438" y="2897736"/>
                  </a:lnTo>
                  <a:lnTo>
                    <a:pt x="949449" y="2845661"/>
                  </a:lnTo>
                  <a:lnTo>
                    <a:pt x="967829" y="2789873"/>
                  </a:lnTo>
                  <a:lnTo>
                    <a:pt x="975100" y="2743221"/>
                  </a:lnTo>
                  <a:lnTo>
                    <a:pt x="975355" y="2695625"/>
                  </a:lnTo>
                  <a:lnTo>
                    <a:pt x="969161" y="2647813"/>
                  </a:lnTo>
                  <a:lnTo>
                    <a:pt x="957085" y="2600508"/>
                  </a:lnTo>
                  <a:lnTo>
                    <a:pt x="939691" y="2554435"/>
                  </a:lnTo>
                  <a:lnTo>
                    <a:pt x="911169" y="2498562"/>
                  </a:lnTo>
                  <a:lnTo>
                    <a:pt x="876816" y="2442750"/>
                  </a:lnTo>
                  <a:lnTo>
                    <a:pt x="801361" y="2330254"/>
                  </a:lnTo>
                  <a:lnTo>
                    <a:pt x="776353" y="2291314"/>
                  </a:lnTo>
                  <a:lnTo>
                    <a:pt x="751999" y="2250988"/>
                  </a:lnTo>
                  <a:lnTo>
                    <a:pt x="729167" y="2209041"/>
                  </a:lnTo>
                  <a:lnTo>
                    <a:pt x="708725" y="2165237"/>
                  </a:lnTo>
                  <a:lnTo>
                    <a:pt x="691542" y="2119343"/>
                  </a:lnTo>
                  <a:lnTo>
                    <a:pt x="678484" y="2071125"/>
                  </a:lnTo>
                  <a:lnTo>
                    <a:pt x="669527" y="1996042"/>
                  </a:lnTo>
                  <a:lnTo>
                    <a:pt x="670268" y="1958140"/>
                  </a:lnTo>
                  <a:lnTo>
                    <a:pt x="681787" y="1884288"/>
                  </a:lnTo>
                  <a:lnTo>
                    <a:pt x="702965" y="1814152"/>
                  </a:lnTo>
                  <a:lnTo>
                    <a:pt x="737192" y="1737825"/>
                  </a:lnTo>
                  <a:lnTo>
                    <a:pt x="759395" y="1696224"/>
                  </a:lnTo>
                  <a:lnTo>
                    <a:pt x="783171" y="1655934"/>
                  </a:lnTo>
                  <a:lnTo>
                    <a:pt x="808182" y="1616758"/>
                  </a:lnTo>
                  <a:lnTo>
                    <a:pt x="834091" y="1578497"/>
                  </a:lnTo>
                  <a:lnTo>
                    <a:pt x="860560" y="1540952"/>
                  </a:lnTo>
                  <a:lnTo>
                    <a:pt x="892870" y="1496559"/>
                  </a:lnTo>
                  <a:lnTo>
                    <a:pt x="925472" y="1452676"/>
                  </a:lnTo>
                  <a:lnTo>
                    <a:pt x="958100" y="1409099"/>
                  </a:lnTo>
                  <a:lnTo>
                    <a:pt x="990487" y="1365622"/>
                  </a:lnTo>
                  <a:lnTo>
                    <a:pt x="1022369" y="1322038"/>
                  </a:lnTo>
                  <a:lnTo>
                    <a:pt x="1053408" y="1278145"/>
                  </a:lnTo>
                  <a:lnTo>
                    <a:pt x="1083426" y="1233812"/>
                  </a:lnTo>
                  <a:lnTo>
                    <a:pt x="1111896" y="1188827"/>
                  </a:lnTo>
                  <a:lnTo>
                    <a:pt x="1138294" y="1142979"/>
                  </a:lnTo>
                  <a:lnTo>
                    <a:pt x="1162095" y="1096055"/>
                  </a:lnTo>
                  <a:lnTo>
                    <a:pt x="1182965" y="1047854"/>
                  </a:lnTo>
                  <a:lnTo>
                    <a:pt x="1200890" y="998543"/>
                  </a:lnTo>
                  <a:lnTo>
                    <a:pt x="1215630" y="948275"/>
                  </a:lnTo>
                  <a:lnTo>
                    <a:pt x="1226948" y="897203"/>
                  </a:lnTo>
                  <a:lnTo>
                    <a:pt x="1234604" y="845480"/>
                  </a:lnTo>
                  <a:lnTo>
                    <a:pt x="1238336" y="793366"/>
                  </a:lnTo>
                  <a:lnTo>
                    <a:pt x="1237504" y="741184"/>
                  </a:lnTo>
                  <a:lnTo>
                    <a:pt x="1232284" y="689253"/>
                  </a:lnTo>
                  <a:lnTo>
                    <a:pt x="1222850" y="637893"/>
                  </a:lnTo>
                  <a:lnTo>
                    <a:pt x="1209379" y="587423"/>
                  </a:lnTo>
                  <a:lnTo>
                    <a:pt x="1190970" y="538448"/>
                  </a:lnTo>
                  <a:lnTo>
                    <a:pt x="1168423" y="491159"/>
                  </a:lnTo>
                  <a:lnTo>
                    <a:pt x="1142019" y="445766"/>
                  </a:lnTo>
                  <a:lnTo>
                    <a:pt x="1112043" y="402478"/>
                  </a:lnTo>
                  <a:lnTo>
                    <a:pt x="1078776" y="361504"/>
                  </a:lnTo>
                  <a:lnTo>
                    <a:pt x="1230398" y="513126"/>
                  </a:lnTo>
                  <a:lnTo>
                    <a:pt x="1255137" y="571970"/>
                  </a:lnTo>
                  <a:lnTo>
                    <a:pt x="1268834" y="617010"/>
                  </a:lnTo>
                  <a:lnTo>
                    <a:pt x="1279521" y="662917"/>
                  </a:lnTo>
                  <a:lnTo>
                    <a:pt x="1287092" y="709461"/>
                  </a:lnTo>
                  <a:lnTo>
                    <a:pt x="1291440" y="756410"/>
                  </a:lnTo>
                  <a:lnTo>
                    <a:pt x="1292457" y="803531"/>
                  </a:lnTo>
                  <a:lnTo>
                    <a:pt x="1290036" y="850593"/>
                  </a:lnTo>
                  <a:lnTo>
                    <a:pt x="1284679" y="897385"/>
                  </a:lnTo>
                  <a:lnTo>
                    <a:pt x="1276575" y="943726"/>
                  </a:lnTo>
                  <a:lnTo>
                    <a:pt x="1265845" y="989498"/>
                  </a:lnTo>
                  <a:lnTo>
                    <a:pt x="1252610" y="1034580"/>
                  </a:lnTo>
                  <a:lnTo>
                    <a:pt x="1236989" y="1078850"/>
                  </a:lnTo>
                  <a:lnTo>
                    <a:pt x="1219102" y="1122189"/>
                  </a:lnTo>
                  <a:lnTo>
                    <a:pt x="1194751" y="1172868"/>
                  </a:lnTo>
                  <a:lnTo>
                    <a:pt x="1167945" y="1221871"/>
                  </a:lnTo>
                  <a:lnTo>
                    <a:pt x="1139246" y="1269472"/>
                  </a:lnTo>
                  <a:lnTo>
                    <a:pt x="1109217" y="1315945"/>
                  </a:lnTo>
                  <a:lnTo>
                    <a:pt x="1078419" y="1361563"/>
                  </a:lnTo>
                  <a:lnTo>
                    <a:pt x="1047018" y="1406494"/>
                  </a:lnTo>
                  <a:lnTo>
                    <a:pt x="1015353" y="1450987"/>
                  </a:lnTo>
                  <a:lnTo>
                    <a:pt x="983708" y="1495225"/>
                  </a:lnTo>
                  <a:lnTo>
                    <a:pt x="952363" y="1539391"/>
                  </a:lnTo>
                  <a:lnTo>
                    <a:pt x="921600" y="1583667"/>
                  </a:lnTo>
                  <a:lnTo>
                    <a:pt x="891700" y="1628177"/>
                  </a:lnTo>
                  <a:lnTo>
                    <a:pt x="863100" y="1673189"/>
                  </a:lnTo>
                  <a:lnTo>
                    <a:pt x="836379" y="1718806"/>
                  </a:lnTo>
                  <a:lnTo>
                    <a:pt x="812116" y="1765132"/>
                  </a:lnTo>
                  <a:lnTo>
                    <a:pt x="790892" y="1812272"/>
                  </a:lnTo>
                  <a:lnTo>
                    <a:pt x="769742" y="1872108"/>
                  </a:lnTo>
                  <a:lnTo>
                    <a:pt x="756512" y="1932633"/>
                  </a:lnTo>
                  <a:lnTo>
                    <a:pt x="754181" y="1962830"/>
                  </a:lnTo>
                  <a:lnTo>
                    <a:pt x="754223" y="1992852"/>
                  </a:lnTo>
                  <a:lnTo>
                    <a:pt x="762648" y="2052328"/>
                  </a:lnTo>
                  <a:lnTo>
                    <a:pt x="776929" y="2099231"/>
                  </a:lnTo>
                  <a:lnTo>
                    <a:pt x="796684" y="2145139"/>
                  </a:lnTo>
                  <a:lnTo>
                    <a:pt x="820807" y="2190238"/>
                  </a:lnTo>
                  <a:lnTo>
                    <a:pt x="848192" y="2234718"/>
                  </a:lnTo>
                  <a:lnTo>
                    <a:pt x="877733" y="2278766"/>
                  </a:lnTo>
                  <a:lnTo>
                    <a:pt x="955204" y="2391204"/>
                  </a:lnTo>
                  <a:lnTo>
                    <a:pt x="980496" y="2430595"/>
                  </a:lnTo>
                  <a:lnTo>
                    <a:pt x="1004541" y="2471905"/>
                  </a:lnTo>
                  <a:lnTo>
                    <a:pt x="1026752" y="2515713"/>
                  </a:lnTo>
                  <a:lnTo>
                    <a:pt x="1045150" y="2561565"/>
                  </a:lnTo>
                  <a:lnTo>
                    <a:pt x="1059434" y="2609451"/>
                  </a:lnTo>
                  <a:lnTo>
                    <a:pt x="1069031" y="2658853"/>
                  </a:lnTo>
                  <a:lnTo>
                    <a:pt x="1073372" y="2709254"/>
                  </a:lnTo>
                  <a:lnTo>
                    <a:pt x="1071884" y="2760137"/>
                  </a:lnTo>
                  <a:lnTo>
                    <a:pt x="1063996" y="2810983"/>
                  </a:lnTo>
                  <a:lnTo>
                    <a:pt x="1054092" y="2848245"/>
                  </a:lnTo>
                  <a:lnTo>
                    <a:pt x="1040817" y="2884389"/>
                  </a:lnTo>
                  <a:lnTo>
                    <a:pt x="1024450" y="2919151"/>
                  </a:lnTo>
                  <a:lnTo>
                    <a:pt x="1005269" y="2952267"/>
                  </a:lnTo>
                  <a:lnTo>
                    <a:pt x="959210" y="3012397"/>
                  </a:lnTo>
                  <a:lnTo>
                    <a:pt x="905945" y="3064772"/>
                  </a:lnTo>
                  <a:lnTo>
                    <a:pt x="867165" y="3095107"/>
                  </a:lnTo>
                  <a:lnTo>
                    <a:pt x="826559" y="3122470"/>
                  </a:lnTo>
                  <a:lnTo>
                    <a:pt x="784397" y="3146951"/>
                  </a:lnTo>
                  <a:lnTo>
                    <a:pt x="740948" y="3168640"/>
                  </a:lnTo>
                  <a:lnTo>
                    <a:pt x="696483" y="3187627"/>
                  </a:lnTo>
                  <a:lnTo>
                    <a:pt x="651271" y="3204003"/>
                  </a:lnTo>
                  <a:lnTo>
                    <a:pt x="605327" y="3217769"/>
                  </a:lnTo>
                  <a:lnTo>
                    <a:pt x="558917" y="3229328"/>
                  </a:lnTo>
                  <a:lnTo>
                    <a:pt x="512118" y="3238703"/>
                  </a:lnTo>
                  <a:lnTo>
                    <a:pt x="465007" y="3245916"/>
                  </a:lnTo>
                  <a:lnTo>
                    <a:pt x="417664" y="3250991"/>
                  </a:lnTo>
                  <a:lnTo>
                    <a:pt x="370164" y="3253949"/>
                  </a:lnTo>
                  <a:lnTo>
                    <a:pt x="322554" y="3254816"/>
                  </a:lnTo>
                  <a:lnTo>
                    <a:pt x="274894" y="3253673"/>
                  </a:lnTo>
                  <a:lnTo>
                    <a:pt x="227250" y="3250397"/>
                  </a:lnTo>
                  <a:lnTo>
                    <a:pt x="179684" y="3244864"/>
                  </a:lnTo>
                  <a:lnTo>
                    <a:pt x="132262" y="3236951"/>
                  </a:lnTo>
                  <a:lnTo>
                    <a:pt x="85047" y="3226533"/>
                  </a:lnTo>
                  <a:lnTo>
                    <a:pt x="38190" y="3213549"/>
                  </a:lnTo>
                  <a:lnTo>
                    <a:pt x="0" y="3199500"/>
                  </a:lnTo>
                  <a:close/>
                </a:path>
              </a:pathLst>
            </a:custGeom>
            <a:solidFill>
              <a:srgbClr val="FF9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4467225" cy="4234180"/>
            </a:xfrm>
            <a:custGeom>
              <a:avLst/>
              <a:gdLst/>
              <a:ahLst/>
              <a:cxnLst/>
              <a:rect l="l" t="t" r="r" b="b"/>
              <a:pathLst>
                <a:path w="4467225" h="4234180">
                  <a:moveTo>
                    <a:pt x="4452719" y="188228"/>
                  </a:moveTo>
                  <a:lnTo>
                    <a:pt x="4445764" y="237094"/>
                  </a:lnTo>
                  <a:lnTo>
                    <a:pt x="4437579" y="285731"/>
                  </a:lnTo>
                  <a:lnTo>
                    <a:pt x="4428216" y="334088"/>
                  </a:lnTo>
                  <a:lnTo>
                    <a:pt x="4417595" y="382699"/>
                  </a:lnTo>
                  <a:lnTo>
                    <a:pt x="4405802" y="431018"/>
                  </a:lnTo>
                  <a:lnTo>
                    <a:pt x="4392854" y="479024"/>
                  </a:lnTo>
                  <a:lnTo>
                    <a:pt x="4378767" y="526697"/>
                  </a:lnTo>
                  <a:lnTo>
                    <a:pt x="4363556" y="574016"/>
                  </a:lnTo>
                  <a:lnTo>
                    <a:pt x="4347237" y="620961"/>
                  </a:lnTo>
                  <a:lnTo>
                    <a:pt x="4329826" y="667510"/>
                  </a:lnTo>
                  <a:lnTo>
                    <a:pt x="4311338" y="713645"/>
                  </a:lnTo>
                  <a:lnTo>
                    <a:pt x="4291789" y="759343"/>
                  </a:lnTo>
                  <a:lnTo>
                    <a:pt x="4271195" y="804585"/>
                  </a:lnTo>
                  <a:lnTo>
                    <a:pt x="4249572" y="849350"/>
                  </a:lnTo>
                  <a:lnTo>
                    <a:pt x="4226934" y="893618"/>
                  </a:lnTo>
                  <a:lnTo>
                    <a:pt x="4203298" y="937367"/>
                  </a:lnTo>
                  <a:lnTo>
                    <a:pt x="4178680" y="980578"/>
                  </a:lnTo>
                  <a:lnTo>
                    <a:pt x="4153095" y="1023229"/>
                  </a:lnTo>
                  <a:lnTo>
                    <a:pt x="4126559" y="1065301"/>
                  </a:lnTo>
                  <a:lnTo>
                    <a:pt x="4099087" y="1106772"/>
                  </a:lnTo>
                  <a:lnTo>
                    <a:pt x="4070696" y="1147623"/>
                  </a:lnTo>
                  <a:lnTo>
                    <a:pt x="4041400" y="1187832"/>
                  </a:lnTo>
                  <a:lnTo>
                    <a:pt x="4011217" y="1227379"/>
                  </a:lnTo>
                  <a:lnTo>
                    <a:pt x="3980160" y="1266244"/>
                  </a:lnTo>
                  <a:lnTo>
                    <a:pt x="3948247" y="1304406"/>
                  </a:lnTo>
                  <a:lnTo>
                    <a:pt x="3915492" y="1341844"/>
                  </a:lnTo>
                  <a:lnTo>
                    <a:pt x="3881911" y="1378538"/>
                  </a:lnTo>
                  <a:lnTo>
                    <a:pt x="3847521" y="1414468"/>
                  </a:lnTo>
                  <a:lnTo>
                    <a:pt x="3812337" y="1449612"/>
                  </a:lnTo>
                  <a:lnTo>
                    <a:pt x="3776373" y="1483951"/>
                  </a:lnTo>
                  <a:lnTo>
                    <a:pt x="3739647" y="1517464"/>
                  </a:lnTo>
                  <a:lnTo>
                    <a:pt x="3702174" y="1550129"/>
                  </a:lnTo>
                  <a:lnTo>
                    <a:pt x="3663970" y="1581928"/>
                  </a:lnTo>
                  <a:lnTo>
                    <a:pt x="3625049" y="1612838"/>
                  </a:lnTo>
                  <a:lnTo>
                    <a:pt x="3585429" y="1642841"/>
                  </a:lnTo>
                  <a:lnTo>
                    <a:pt x="3545124" y="1671914"/>
                  </a:lnTo>
                  <a:lnTo>
                    <a:pt x="3504150" y="1700037"/>
                  </a:lnTo>
                  <a:lnTo>
                    <a:pt x="3462524" y="1727191"/>
                  </a:lnTo>
                  <a:lnTo>
                    <a:pt x="3420260" y="1753354"/>
                  </a:lnTo>
                  <a:lnTo>
                    <a:pt x="3377374" y="1778506"/>
                  </a:lnTo>
                  <a:lnTo>
                    <a:pt x="3333883" y="1802626"/>
                  </a:lnTo>
                  <a:lnTo>
                    <a:pt x="3289801" y="1825695"/>
                  </a:lnTo>
                  <a:lnTo>
                    <a:pt x="3245463" y="1847592"/>
                  </a:lnTo>
                  <a:lnTo>
                    <a:pt x="3200717" y="1868528"/>
                  </a:lnTo>
                  <a:lnTo>
                    <a:pt x="3155597" y="1888581"/>
                  </a:lnTo>
                  <a:lnTo>
                    <a:pt x="3110136" y="1907832"/>
                  </a:lnTo>
                  <a:lnTo>
                    <a:pt x="3064366" y="1926359"/>
                  </a:lnTo>
                  <a:lnTo>
                    <a:pt x="3018322" y="1944242"/>
                  </a:lnTo>
                  <a:lnTo>
                    <a:pt x="2972036" y="1961562"/>
                  </a:lnTo>
                  <a:lnTo>
                    <a:pt x="2925543" y="1978397"/>
                  </a:lnTo>
                  <a:lnTo>
                    <a:pt x="2878874" y="1994826"/>
                  </a:lnTo>
                  <a:lnTo>
                    <a:pt x="2832064" y="2010931"/>
                  </a:lnTo>
                  <a:lnTo>
                    <a:pt x="2785145" y="2026789"/>
                  </a:lnTo>
                  <a:lnTo>
                    <a:pt x="2597053" y="2089355"/>
                  </a:lnTo>
                  <a:lnTo>
                    <a:pt x="2550092" y="2105177"/>
                  </a:lnTo>
                  <a:lnTo>
                    <a:pt x="2503222" y="2121230"/>
                  </a:lnTo>
                  <a:lnTo>
                    <a:pt x="2456477" y="2137595"/>
                  </a:lnTo>
                  <a:lnTo>
                    <a:pt x="2409890" y="2154350"/>
                  </a:lnTo>
                  <a:lnTo>
                    <a:pt x="2363494" y="2171575"/>
                  </a:lnTo>
                  <a:lnTo>
                    <a:pt x="2317322" y="2189350"/>
                  </a:lnTo>
                  <a:lnTo>
                    <a:pt x="2271304" y="2207856"/>
                  </a:lnTo>
                  <a:lnTo>
                    <a:pt x="2225435" y="2227221"/>
                  </a:lnTo>
                  <a:lnTo>
                    <a:pt x="2179807" y="2247479"/>
                  </a:lnTo>
                  <a:lnTo>
                    <a:pt x="2134512" y="2268664"/>
                  </a:lnTo>
                  <a:lnTo>
                    <a:pt x="2089641" y="2290809"/>
                  </a:lnTo>
                  <a:lnTo>
                    <a:pt x="2045285" y="2313948"/>
                  </a:lnTo>
                  <a:lnTo>
                    <a:pt x="2001536" y="2338116"/>
                  </a:lnTo>
                  <a:lnTo>
                    <a:pt x="1958485" y="2363347"/>
                  </a:lnTo>
                  <a:lnTo>
                    <a:pt x="1916223" y="2389673"/>
                  </a:lnTo>
                  <a:lnTo>
                    <a:pt x="1874842" y="2417129"/>
                  </a:lnTo>
                  <a:lnTo>
                    <a:pt x="1834433" y="2445749"/>
                  </a:lnTo>
                  <a:lnTo>
                    <a:pt x="1795088" y="2475567"/>
                  </a:lnTo>
                  <a:lnTo>
                    <a:pt x="1756898" y="2506617"/>
                  </a:lnTo>
                  <a:lnTo>
                    <a:pt x="1719954" y="2538932"/>
                  </a:lnTo>
                  <a:lnTo>
                    <a:pt x="1684348" y="2572546"/>
                  </a:lnTo>
                  <a:lnTo>
                    <a:pt x="1650171" y="2607493"/>
                  </a:lnTo>
                  <a:lnTo>
                    <a:pt x="1617514" y="2643808"/>
                  </a:lnTo>
                  <a:lnTo>
                    <a:pt x="1586470" y="2681524"/>
                  </a:lnTo>
                  <a:lnTo>
                    <a:pt x="1557128" y="2720674"/>
                  </a:lnTo>
                  <a:lnTo>
                    <a:pt x="1529581" y="2761294"/>
                  </a:lnTo>
                  <a:lnTo>
                    <a:pt x="1503920" y="2803416"/>
                  </a:lnTo>
                  <a:lnTo>
                    <a:pt x="1481762" y="2843429"/>
                  </a:lnTo>
                  <a:lnTo>
                    <a:pt x="1460935" y="2884011"/>
                  </a:lnTo>
                  <a:lnTo>
                    <a:pt x="1441322" y="2925100"/>
                  </a:lnTo>
                  <a:lnTo>
                    <a:pt x="1422812" y="2966628"/>
                  </a:lnTo>
                  <a:lnTo>
                    <a:pt x="1405288" y="3008534"/>
                  </a:lnTo>
                  <a:lnTo>
                    <a:pt x="1388637" y="3050751"/>
                  </a:lnTo>
                  <a:lnTo>
                    <a:pt x="1372745" y="3093216"/>
                  </a:lnTo>
                  <a:lnTo>
                    <a:pt x="1357497" y="3135864"/>
                  </a:lnTo>
                  <a:lnTo>
                    <a:pt x="1342780" y="3178630"/>
                  </a:lnTo>
                  <a:lnTo>
                    <a:pt x="1245016" y="3475912"/>
                  </a:lnTo>
                  <a:lnTo>
                    <a:pt x="1230431" y="3517310"/>
                  </a:lnTo>
                  <a:lnTo>
                    <a:pt x="1215348" y="3558247"/>
                  </a:lnTo>
                  <a:lnTo>
                    <a:pt x="1199654" y="3598658"/>
                  </a:lnTo>
                  <a:lnTo>
                    <a:pt x="1183234" y="3638480"/>
                  </a:lnTo>
                  <a:lnTo>
                    <a:pt x="1165975" y="3677647"/>
                  </a:lnTo>
                  <a:lnTo>
                    <a:pt x="1147761" y="3716096"/>
                  </a:lnTo>
                  <a:lnTo>
                    <a:pt x="1128479" y="3753762"/>
                  </a:lnTo>
                  <a:lnTo>
                    <a:pt x="1108014" y="3790581"/>
                  </a:lnTo>
                  <a:lnTo>
                    <a:pt x="1086253" y="3826487"/>
                  </a:lnTo>
                  <a:lnTo>
                    <a:pt x="1063081" y="3861418"/>
                  </a:lnTo>
                  <a:lnTo>
                    <a:pt x="1038385" y="3895307"/>
                  </a:lnTo>
                  <a:lnTo>
                    <a:pt x="1012048" y="3928092"/>
                  </a:lnTo>
                  <a:lnTo>
                    <a:pt x="983959" y="3959707"/>
                  </a:lnTo>
                  <a:lnTo>
                    <a:pt x="954002" y="3990088"/>
                  </a:lnTo>
                  <a:lnTo>
                    <a:pt x="922063" y="4019171"/>
                  </a:lnTo>
                  <a:lnTo>
                    <a:pt x="888028" y="4046891"/>
                  </a:lnTo>
                  <a:lnTo>
                    <a:pt x="851784" y="4073183"/>
                  </a:lnTo>
                  <a:lnTo>
                    <a:pt x="813215" y="4097985"/>
                  </a:lnTo>
                  <a:lnTo>
                    <a:pt x="772207" y="4121230"/>
                  </a:lnTo>
                  <a:lnTo>
                    <a:pt x="728647" y="4142855"/>
                  </a:lnTo>
                  <a:lnTo>
                    <a:pt x="682420" y="4162795"/>
                  </a:lnTo>
                  <a:lnTo>
                    <a:pt x="633412" y="4180986"/>
                  </a:lnTo>
                  <a:lnTo>
                    <a:pt x="581508" y="4197363"/>
                  </a:lnTo>
                  <a:lnTo>
                    <a:pt x="531460" y="4210396"/>
                  </a:lnTo>
                  <a:lnTo>
                    <a:pt x="481584" y="4220521"/>
                  </a:lnTo>
                  <a:lnTo>
                    <a:pt x="431927" y="4227809"/>
                  </a:lnTo>
                  <a:lnTo>
                    <a:pt x="382535" y="4232330"/>
                  </a:lnTo>
                  <a:lnTo>
                    <a:pt x="333453" y="4234154"/>
                  </a:lnTo>
                  <a:lnTo>
                    <a:pt x="284727" y="4233353"/>
                  </a:lnTo>
                  <a:lnTo>
                    <a:pt x="236405" y="4229995"/>
                  </a:lnTo>
                  <a:lnTo>
                    <a:pt x="188530" y="4224153"/>
                  </a:lnTo>
                  <a:lnTo>
                    <a:pt x="141150" y="4215895"/>
                  </a:lnTo>
                  <a:lnTo>
                    <a:pt x="94311" y="4205294"/>
                  </a:lnTo>
                  <a:lnTo>
                    <a:pt x="48058" y="4192419"/>
                  </a:lnTo>
                  <a:lnTo>
                    <a:pt x="2437" y="4177340"/>
                  </a:lnTo>
                  <a:lnTo>
                    <a:pt x="0" y="4176407"/>
                  </a:lnTo>
                  <a:lnTo>
                    <a:pt x="0" y="0"/>
                  </a:lnTo>
                  <a:lnTo>
                    <a:pt x="4466954" y="0"/>
                  </a:lnTo>
                  <a:lnTo>
                    <a:pt x="4465694" y="40761"/>
                  </a:lnTo>
                  <a:lnTo>
                    <a:pt x="4462735" y="90010"/>
                  </a:lnTo>
                  <a:lnTo>
                    <a:pt x="4458393" y="139183"/>
                  </a:lnTo>
                  <a:lnTo>
                    <a:pt x="4452719" y="188228"/>
                  </a:lnTo>
                  <a:close/>
                </a:path>
              </a:pathLst>
            </a:custGeom>
            <a:solidFill>
              <a:srgbClr val="3D7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5964050" y="-1"/>
            <a:ext cx="2324100" cy="7786370"/>
            <a:chOff x="15964050" y="-1"/>
            <a:chExt cx="2324100" cy="7786370"/>
          </a:xfrm>
        </p:grpSpPr>
        <p:sp>
          <p:nvSpPr>
            <p:cNvPr id="9" name="object 9"/>
            <p:cNvSpPr/>
            <p:nvPr/>
          </p:nvSpPr>
          <p:spPr>
            <a:xfrm>
              <a:off x="16206589" y="-1"/>
              <a:ext cx="2081530" cy="5922010"/>
            </a:xfrm>
            <a:custGeom>
              <a:avLst/>
              <a:gdLst/>
              <a:ahLst/>
              <a:cxnLst/>
              <a:rect l="l" t="t" r="r" b="b"/>
              <a:pathLst>
                <a:path w="2081530" h="5922010">
                  <a:moveTo>
                    <a:pt x="263337" y="0"/>
                  </a:moveTo>
                  <a:lnTo>
                    <a:pt x="2081411" y="0"/>
                  </a:lnTo>
                  <a:lnTo>
                    <a:pt x="2081411" y="5921849"/>
                  </a:lnTo>
                  <a:lnTo>
                    <a:pt x="2071343" y="5920075"/>
                  </a:lnTo>
                  <a:lnTo>
                    <a:pt x="2024889" y="5910506"/>
                  </a:lnTo>
                  <a:lnTo>
                    <a:pt x="1978734" y="5899605"/>
                  </a:lnTo>
                  <a:lnTo>
                    <a:pt x="1932922" y="5887380"/>
                  </a:lnTo>
                  <a:lnTo>
                    <a:pt x="1887495" y="5873839"/>
                  </a:lnTo>
                  <a:lnTo>
                    <a:pt x="1842495" y="5858990"/>
                  </a:lnTo>
                  <a:lnTo>
                    <a:pt x="1797964" y="5842839"/>
                  </a:lnTo>
                  <a:lnTo>
                    <a:pt x="1753944" y="5825394"/>
                  </a:lnTo>
                  <a:lnTo>
                    <a:pt x="1710479" y="5806662"/>
                  </a:lnTo>
                  <a:lnTo>
                    <a:pt x="1667609" y="5786652"/>
                  </a:lnTo>
                  <a:lnTo>
                    <a:pt x="1625378" y="5765370"/>
                  </a:lnTo>
                  <a:lnTo>
                    <a:pt x="1583828" y="5742824"/>
                  </a:lnTo>
                  <a:lnTo>
                    <a:pt x="1543001" y="5719021"/>
                  </a:lnTo>
                  <a:lnTo>
                    <a:pt x="1502939" y="5693969"/>
                  </a:lnTo>
                  <a:lnTo>
                    <a:pt x="1463686" y="5667675"/>
                  </a:lnTo>
                  <a:lnTo>
                    <a:pt x="1425282" y="5640148"/>
                  </a:lnTo>
                  <a:lnTo>
                    <a:pt x="1387770" y="5611393"/>
                  </a:lnTo>
                  <a:lnTo>
                    <a:pt x="1351193" y="5581419"/>
                  </a:lnTo>
                  <a:lnTo>
                    <a:pt x="1315593" y="5550233"/>
                  </a:lnTo>
                  <a:lnTo>
                    <a:pt x="1281011" y="5517843"/>
                  </a:lnTo>
                  <a:lnTo>
                    <a:pt x="1247492" y="5484256"/>
                  </a:lnTo>
                  <a:lnTo>
                    <a:pt x="1213451" y="5447843"/>
                  </a:lnTo>
                  <a:lnTo>
                    <a:pt x="1180718" y="5410555"/>
                  </a:lnTo>
                  <a:lnTo>
                    <a:pt x="1149266" y="5372423"/>
                  </a:lnTo>
                  <a:lnTo>
                    <a:pt x="1119070" y="5333472"/>
                  </a:lnTo>
                  <a:lnTo>
                    <a:pt x="1090101" y="5293732"/>
                  </a:lnTo>
                  <a:lnTo>
                    <a:pt x="1062335" y="5253232"/>
                  </a:lnTo>
                  <a:lnTo>
                    <a:pt x="1035744" y="5211998"/>
                  </a:lnTo>
                  <a:lnTo>
                    <a:pt x="1010302" y="5170060"/>
                  </a:lnTo>
                  <a:lnTo>
                    <a:pt x="985983" y="5127445"/>
                  </a:lnTo>
                  <a:lnTo>
                    <a:pt x="962760" y="5084182"/>
                  </a:lnTo>
                  <a:lnTo>
                    <a:pt x="940608" y="5040299"/>
                  </a:lnTo>
                  <a:lnTo>
                    <a:pt x="919499" y="4995825"/>
                  </a:lnTo>
                  <a:lnTo>
                    <a:pt x="899407" y="4950786"/>
                  </a:lnTo>
                  <a:lnTo>
                    <a:pt x="880305" y="4905212"/>
                  </a:lnTo>
                  <a:lnTo>
                    <a:pt x="862168" y="4859131"/>
                  </a:lnTo>
                  <a:lnTo>
                    <a:pt x="844969" y="4812571"/>
                  </a:lnTo>
                  <a:lnTo>
                    <a:pt x="828681" y="4765559"/>
                  </a:lnTo>
                  <a:lnTo>
                    <a:pt x="813278" y="4718126"/>
                  </a:lnTo>
                  <a:lnTo>
                    <a:pt x="798734" y="4670297"/>
                  </a:lnTo>
                  <a:lnTo>
                    <a:pt x="785021" y="4622103"/>
                  </a:lnTo>
                  <a:lnTo>
                    <a:pt x="772115" y="4573570"/>
                  </a:lnTo>
                  <a:lnTo>
                    <a:pt x="759988" y="4524727"/>
                  </a:lnTo>
                  <a:lnTo>
                    <a:pt x="748614" y="4475603"/>
                  </a:lnTo>
                  <a:lnTo>
                    <a:pt x="737966" y="4426225"/>
                  </a:lnTo>
                  <a:lnTo>
                    <a:pt x="728019" y="4376622"/>
                  </a:lnTo>
                  <a:lnTo>
                    <a:pt x="718745" y="4326822"/>
                  </a:lnTo>
                  <a:lnTo>
                    <a:pt x="710118" y="4276853"/>
                  </a:lnTo>
                  <a:lnTo>
                    <a:pt x="702112" y="4226743"/>
                  </a:lnTo>
                  <a:lnTo>
                    <a:pt x="694701" y="4176521"/>
                  </a:lnTo>
                  <a:lnTo>
                    <a:pt x="687857" y="4126214"/>
                  </a:lnTo>
                  <a:lnTo>
                    <a:pt x="681555" y="4075851"/>
                  </a:lnTo>
                  <a:lnTo>
                    <a:pt x="675769" y="4025461"/>
                  </a:lnTo>
                  <a:lnTo>
                    <a:pt x="670470" y="3975070"/>
                  </a:lnTo>
                  <a:lnTo>
                    <a:pt x="665635" y="3924708"/>
                  </a:lnTo>
                  <a:lnTo>
                    <a:pt x="661235" y="3874403"/>
                  </a:lnTo>
                  <a:lnTo>
                    <a:pt x="657245" y="3824183"/>
                  </a:lnTo>
                  <a:lnTo>
                    <a:pt x="653637" y="3774076"/>
                  </a:lnTo>
                  <a:lnTo>
                    <a:pt x="650387" y="3724110"/>
                  </a:lnTo>
                  <a:lnTo>
                    <a:pt x="644376" y="3623110"/>
                  </a:lnTo>
                  <a:lnTo>
                    <a:pt x="627468" y="3321775"/>
                  </a:lnTo>
                  <a:lnTo>
                    <a:pt x="624504" y="3271794"/>
                  </a:lnTo>
                  <a:lnTo>
                    <a:pt x="621420" y="3221881"/>
                  </a:lnTo>
                  <a:lnTo>
                    <a:pt x="618186" y="3172036"/>
                  </a:lnTo>
                  <a:lnTo>
                    <a:pt x="614774" y="3122259"/>
                  </a:lnTo>
                  <a:lnTo>
                    <a:pt x="611153" y="3072550"/>
                  </a:lnTo>
                  <a:lnTo>
                    <a:pt x="607294" y="3022909"/>
                  </a:lnTo>
                  <a:lnTo>
                    <a:pt x="603167" y="2973336"/>
                  </a:lnTo>
                  <a:lnTo>
                    <a:pt x="598743" y="2923830"/>
                  </a:lnTo>
                  <a:lnTo>
                    <a:pt x="593993" y="2874391"/>
                  </a:lnTo>
                  <a:lnTo>
                    <a:pt x="588888" y="2825020"/>
                  </a:lnTo>
                  <a:lnTo>
                    <a:pt x="583397" y="2775716"/>
                  </a:lnTo>
                  <a:lnTo>
                    <a:pt x="577491" y="2726478"/>
                  </a:lnTo>
                  <a:lnTo>
                    <a:pt x="571141" y="2677307"/>
                  </a:lnTo>
                  <a:lnTo>
                    <a:pt x="564317" y="2628203"/>
                  </a:lnTo>
                  <a:lnTo>
                    <a:pt x="556990" y="2579165"/>
                  </a:lnTo>
                  <a:lnTo>
                    <a:pt x="549131" y="2530194"/>
                  </a:lnTo>
                  <a:lnTo>
                    <a:pt x="540710" y="2481288"/>
                  </a:lnTo>
                  <a:lnTo>
                    <a:pt x="531697" y="2432449"/>
                  </a:lnTo>
                  <a:lnTo>
                    <a:pt x="522063" y="2383675"/>
                  </a:lnTo>
                  <a:lnTo>
                    <a:pt x="511779" y="2334967"/>
                  </a:lnTo>
                  <a:lnTo>
                    <a:pt x="500814" y="2286324"/>
                  </a:lnTo>
                  <a:lnTo>
                    <a:pt x="489141" y="2237747"/>
                  </a:lnTo>
                  <a:lnTo>
                    <a:pt x="476729" y="2189235"/>
                  </a:lnTo>
                  <a:lnTo>
                    <a:pt x="463548" y="2140788"/>
                  </a:lnTo>
                  <a:lnTo>
                    <a:pt x="449570" y="2092405"/>
                  </a:lnTo>
                  <a:lnTo>
                    <a:pt x="434764" y="2044088"/>
                  </a:lnTo>
                  <a:lnTo>
                    <a:pt x="419102" y="1995835"/>
                  </a:lnTo>
                  <a:lnTo>
                    <a:pt x="402554" y="1947646"/>
                  </a:lnTo>
                  <a:lnTo>
                    <a:pt x="385091" y="1899521"/>
                  </a:lnTo>
                  <a:lnTo>
                    <a:pt x="366748" y="1852179"/>
                  </a:lnTo>
                  <a:lnTo>
                    <a:pt x="347222" y="1804979"/>
                  </a:lnTo>
                  <a:lnTo>
                    <a:pt x="326703" y="1757890"/>
                  </a:lnTo>
                  <a:lnTo>
                    <a:pt x="305382" y="1710883"/>
                  </a:lnTo>
                  <a:lnTo>
                    <a:pt x="283451" y="1663928"/>
                  </a:lnTo>
                  <a:lnTo>
                    <a:pt x="261099" y="1616994"/>
                  </a:lnTo>
                  <a:lnTo>
                    <a:pt x="215898" y="1523074"/>
                  </a:lnTo>
                  <a:lnTo>
                    <a:pt x="193431" y="1476027"/>
                  </a:lnTo>
                  <a:lnTo>
                    <a:pt x="171306" y="1428882"/>
                  </a:lnTo>
                  <a:lnTo>
                    <a:pt x="149716" y="1381610"/>
                  </a:lnTo>
                  <a:lnTo>
                    <a:pt x="128850" y="1334180"/>
                  </a:lnTo>
                  <a:lnTo>
                    <a:pt x="108900" y="1286562"/>
                  </a:lnTo>
                  <a:lnTo>
                    <a:pt x="90056" y="1238727"/>
                  </a:lnTo>
                  <a:lnTo>
                    <a:pt x="72510" y="1190645"/>
                  </a:lnTo>
                  <a:lnTo>
                    <a:pt x="56451" y="1142285"/>
                  </a:lnTo>
                  <a:lnTo>
                    <a:pt x="42071" y="1093618"/>
                  </a:lnTo>
                  <a:lnTo>
                    <a:pt x="29561" y="1044614"/>
                  </a:lnTo>
                  <a:lnTo>
                    <a:pt x="19112" y="995243"/>
                  </a:lnTo>
                  <a:lnTo>
                    <a:pt x="11121" y="947039"/>
                  </a:lnTo>
                  <a:lnTo>
                    <a:pt x="5301" y="898636"/>
                  </a:lnTo>
                  <a:lnTo>
                    <a:pt x="1609" y="850095"/>
                  </a:lnTo>
                  <a:lnTo>
                    <a:pt x="0" y="801475"/>
                  </a:lnTo>
                  <a:lnTo>
                    <a:pt x="429" y="752836"/>
                  </a:lnTo>
                  <a:lnTo>
                    <a:pt x="2853" y="704238"/>
                  </a:lnTo>
                  <a:lnTo>
                    <a:pt x="7229" y="655740"/>
                  </a:lnTo>
                  <a:lnTo>
                    <a:pt x="13510" y="607401"/>
                  </a:lnTo>
                  <a:lnTo>
                    <a:pt x="21655" y="559282"/>
                  </a:lnTo>
                  <a:lnTo>
                    <a:pt x="31618" y="511443"/>
                  </a:lnTo>
                  <a:lnTo>
                    <a:pt x="43355" y="463942"/>
                  </a:lnTo>
                  <a:lnTo>
                    <a:pt x="56823" y="416839"/>
                  </a:lnTo>
                  <a:lnTo>
                    <a:pt x="71977" y="370195"/>
                  </a:lnTo>
                  <a:lnTo>
                    <a:pt x="88773" y="324069"/>
                  </a:lnTo>
                  <a:lnTo>
                    <a:pt x="107167" y="278520"/>
                  </a:lnTo>
                  <a:lnTo>
                    <a:pt x="127116" y="233608"/>
                  </a:lnTo>
                  <a:lnTo>
                    <a:pt x="148574" y="189393"/>
                  </a:lnTo>
                  <a:lnTo>
                    <a:pt x="171498" y="145935"/>
                  </a:lnTo>
                  <a:lnTo>
                    <a:pt x="195844" y="103293"/>
                  </a:lnTo>
                  <a:lnTo>
                    <a:pt x="221567" y="61527"/>
                  </a:lnTo>
                  <a:lnTo>
                    <a:pt x="248624" y="20696"/>
                  </a:lnTo>
                  <a:lnTo>
                    <a:pt x="263337" y="0"/>
                  </a:lnTo>
                  <a:close/>
                </a:path>
              </a:pathLst>
            </a:custGeom>
            <a:solidFill>
              <a:srgbClr val="8F31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055495" y="4425869"/>
              <a:ext cx="2232660" cy="2743200"/>
            </a:xfrm>
            <a:custGeom>
              <a:avLst/>
              <a:gdLst/>
              <a:ahLst/>
              <a:cxnLst/>
              <a:rect l="l" t="t" r="r" b="b"/>
              <a:pathLst>
                <a:path w="2232659" h="2743200">
                  <a:moveTo>
                    <a:pt x="1215874" y="12700"/>
                  </a:moveTo>
                  <a:lnTo>
                    <a:pt x="859020" y="12700"/>
                  </a:lnTo>
                  <a:lnTo>
                    <a:pt x="908605" y="0"/>
                  </a:lnTo>
                  <a:lnTo>
                    <a:pt x="1163883" y="0"/>
                  </a:lnTo>
                  <a:lnTo>
                    <a:pt x="1215874" y="12700"/>
                  </a:lnTo>
                  <a:close/>
                </a:path>
                <a:path w="2232659" h="2743200">
                  <a:moveTo>
                    <a:pt x="669948" y="1778000"/>
                  </a:moveTo>
                  <a:lnTo>
                    <a:pt x="473737" y="1778000"/>
                  </a:lnTo>
                  <a:lnTo>
                    <a:pt x="427094" y="1765300"/>
                  </a:lnTo>
                  <a:lnTo>
                    <a:pt x="382699" y="1739900"/>
                  </a:lnTo>
                  <a:lnTo>
                    <a:pt x="340586" y="1727200"/>
                  </a:lnTo>
                  <a:lnTo>
                    <a:pt x="300786" y="1701800"/>
                  </a:lnTo>
                  <a:lnTo>
                    <a:pt x="263333" y="1663700"/>
                  </a:lnTo>
                  <a:lnTo>
                    <a:pt x="228259" y="1638300"/>
                  </a:lnTo>
                  <a:lnTo>
                    <a:pt x="195597" y="1600200"/>
                  </a:lnTo>
                  <a:lnTo>
                    <a:pt x="165379" y="1562100"/>
                  </a:lnTo>
                  <a:lnTo>
                    <a:pt x="137639" y="1524000"/>
                  </a:lnTo>
                  <a:lnTo>
                    <a:pt x="112410" y="1485900"/>
                  </a:lnTo>
                  <a:lnTo>
                    <a:pt x="89723" y="1447800"/>
                  </a:lnTo>
                  <a:lnTo>
                    <a:pt x="69611" y="1397000"/>
                  </a:lnTo>
                  <a:lnTo>
                    <a:pt x="52108" y="1358900"/>
                  </a:lnTo>
                  <a:lnTo>
                    <a:pt x="37246" y="1308100"/>
                  </a:lnTo>
                  <a:lnTo>
                    <a:pt x="25058" y="1270000"/>
                  </a:lnTo>
                  <a:lnTo>
                    <a:pt x="15576" y="1219200"/>
                  </a:lnTo>
                  <a:lnTo>
                    <a:pt x="8084" y="1181100"/>
                  </a:lnTo>
                  <a:lnTo>
                    <a:pt x="3021" y="1130300"/>
                  </a:lnTo>
                  <a:lnTo>
                    <a:pt x="341" y="1079500"/>
                  </a:lnTo>
                  <a:lnTo>
                    <a:pt x="0" y="1028700"/>
                  </a:lnTo>
                  <a:lnTo>
                    <a:pt x="1953" y="990600"/>
                  </a:lnTo>
                  <a:lnTo>
                    <a:pt x="6157" y="939800"/>
                  </a:lnTo>
                  <a:lnTo>
                    <a:pt x="12566" y="889000"/>
                  </a:lnTo>
                  <a:lnTo>
                    <a:pt x="21138" y="838200"/>
                  </a:lnTo>
                  <a:lnTo>
                    <a:pt x="31826" y="800100"/>
                  </a:lnTo>
                  <a:lnTo>
                    <a:pt x="44588" y="749300"/>
                  </a:lnTo>
                  <a:lnTo>
                    <a:pt x="59378" y="698500"/>
                  </a:lnTo>
                  <a:lnTo>
                    <a:pt x="76152" y="660400"/>
                  </a:lnTo>
                  <a:lnTo>
                    <a:pt x="94866" y="609600"/>
                  </a:lnTo>
                  <a:lnTo>
                    <a:pt x="115476" y="571500"/>
                  </a:lnTo>
                  <a:lnTo>
                    <a:pt x="137937" y="533400"/>
                  </a:lnTo>
                  <a:lnTo>
                    <a:pt x="162204" y="482600"/>
                  </a:lnTo>
                  <a:lnTo>
                    <a:pt x="188234" y="444500"/>
                  </a:lnTo>
                  <a:lnTo>
                    <a:pt x="215982" y="406400"/>
                  </a:lnTo>
                  <a:lnTo>
                    <a:pt x="245404" y="368300"/>
                  </a:lnTo>
                  <a:lnTo>
                    <a:pt x="276455" y="330200"/>
                  </a:lnTo>
                  <a:lnTo>
                    <a:pt x="309092" y="292100"/>
                  </a:lnTo>
                  <a:lnTo>
                    <a:pt x="343269" y="266700"/>
                  </a:lnTo>
                  <a:lnTo>
                    <a:pt x="378942" y="228600"/>
                  </a:lnTo>
                  <a:lnTo>
                    <a:pt x="416067" y="203200"/>
                  </a:lnTo>
                  <a:lnTo>
                    <a:pt x="454600" y="165100"/>
                  </a:lnTo>
                  <a:lnTo>
                    <a:pt x="494497" y="139700"/>
                  </a:lnTo>
                  <a:lnTo>
                    <a:pt x="535712" y="114300"/>
                  </a:lnTo>
                  <a:lnTo>
                    <a:pt x="578201" y="101600"/>
                  </a:lnTo>
                  <a:lnTo>
                    <a:pt x="622636" y="76200"/>
                  </a:lnTo>
                  <a:lnTo>
                    <a:pt x="668119" y="63500"/>
                  </a:lnTo>
                  <a:lnTo>
                    <a:pt x="714575" y="38100"/>
                  </a:lnTo>
                  <a:lnTo>
                    <a:pt x="810102" y="12700"/>
                  </a:lnTo>
                  <a:lnTo>
                    <a:pt x="1268000" y="12700"/>
                  </a:lnTo>
                  <a:lnTo>
                    <a:pt x="1320183" y="25400"/>
                  </a:lnTo>
                  <a:lnTo>
                    <a:pt x="1346265" y="38100"/>
                  </a:lnTo>
                  <a:lnTo>
                    <a:pt x="1012624" y="38100"/>
                  </a:lnTo>
                  <a:lnTo>
                    <a:pt x="964279" y="50800"/>
                  </a:lnTo>
                  <a:lnTo>
                    <a:pt x="869191" y="50800"/>
                  </a:lnTo>
                  <a:lnTo>
                    <a:pt x="731650" y="88900"/>
                  </a:lnTo>
                  <a:lnTo>
                    <a:pt x="687451" y="101600"/>
                  </a:lnTo>
                  <a:lnTo>
                    <a:pt x="644196" y="127000"/>
                  </a:lnTo>
                  <a:lnTo>
                    <a:pt x="601959" y="139700"/>
                  </a:lnTo>
                  <a:lnTo>
                    <a:pt x="560075" y="165100"/>
                  </a:lnTo>
                  <a:lnTo>
                    <a:pt x="519491" y="190500"/>
                  </a:lnTo>
                  <a:lnTo>
                    <a:pt x="480254" y="215900"/>
                  </a:lnTo>
                  <a:lnTo>
                    <a:pt x="442412" y="241300"/>
                  </a:lnTo>
                  <a:lnTo>
                    <a:pt x="406013" y="279400"/>
                  </a:lnTo>
                  <a:lnTo>
                    <a:pt x="371105" y="304800"/>
                  </a:lnTo>
                  <a:lnTo>
                    <a:pt x="337734" y="342900"/>
                  </a:lnTo>
                  <a:lnTo>
                    <a:pt x="305949" y="368300"/>
                  </a:lnTo>
                  <a:lnTo>
                    <a:pt x="275798" y="406400"/>
                  </a:lnTo>
                  <a:lnTo>
                    <a:pt x="247327" y="444500"/>
                  </a:lnTo>
                  <a:lnTo>
                    <a:pt x="220584" y="482600"/>
                  </a:lnTo>
                  <a:lnTo>
                    <a:pt x="195618" y="533400"/>
                  </a:lnTo>
                  <a:lnTo>
                    <a:pt x="172476" y="571500"/>
                  </a:lnTo>
                  <a:lnTo>
                    <a:pt x="151204" y="609600"/>
                  </a:lnTo>
                  <a:lnTo>
                    <a:pt x="131852" y="660400"/>
                  </a:lnTo>
                  <a:lnTo>
                    <a:pt x="114466" y="698500"/>
                  </a:lnTo>
                  <a:lnTo>
                    <a:pt x="99094" y="749300"/>
                  </a:lnTo>
                  <a:lnTo>
                    <a:pt x="85785" y="787400"/>
                  </a:lnTo>
                  <a:lnTo>
                    <a:pt x="74584" y="838200"/>
                  </a:lnTo>
                  <a:lnTo>
                    <a:pt x="65540" y="889000"/>
                  </a:lnTo>
                  <a:lnTo>
                    <a:pt x="58702" y="927100"/>
                  </a:lnTo>
                  <a:lnTo>
                    <a:pt x="54115" y="977900"/>
                  </a:lnTo>
                  <a:lnTo>
                    <a:pt x="51828" y="1028700"/>
                  </a:lnTo>
                  <a:lnTo>
                    <a:pt x="51889" y="1079500"/>
                  </a:lnTo>
                  <a:lnTo>
                    <a:pt x="54344" y="1117600"/>
                  </a:lnTo>
                  <a:lnTo>
                    <a:pt x="59243" y="1168400"/>
                  </a:lnTo>
                  <a:lnTo>
                    <a:pt x="66632" y="1219200"/>
                  </a:lnTo>
                  <a:lnTo>
                    <a:pt x="75997" y="1257300"/>
                  </a:lnTo>
                  <a:lnTo>
                    <a:pt x="88143" y="1295400"/>
                  </a:lnTo>
                  <a:lnTo>
                    <a:pt x="103032" y="1346200"/>
                  </a:lnTo>
                  <a:lnTo>
                    <a:pt x="120626" y="1384300"/>
                  </a:lnTo>
                  <a:lnTo>
                    <a:pt x="140885" y="1435100"/>
                  </a:lnTo>
                  <a:lnTo>
                    <a:pt x="163771" y="1473200"/>
                  </a:lnTo>
                  <a:lnTo>
                    <a:pt x="189246" y="1511300"/>
                  </a:lnTo>
                  <a:lnTo>
                    <a:pt x="217272" y="1549400"/>
                  </a:lnTo>
                  <a:lnTo>
                    <a:pt x="247809" y="1587500"/>
                  </a:lnTo>
                  <a:lnTo>
                    <a:pt x="280819" y="1612900"/>
                  </a:lnTo>
                  <a:lnTo>
                    <a:pt x="316264" y="1651000"/>
                  </a:lnTo>
                  <a:lnTo>
                    <a:pt x="354105" y="1676400"/>
                  </a:lnTo>
                  <a:lnTo>
                    <a:pt x="394304" y="1689100"/>
                  </a:lnTo>
                  <a:lnTo>
                    <a:pt x="436822" y="1714500"/>
                  </a:lnTo>
                  <a:lnTo>
                    <a:pt x="481621" y="1727200"/>
                  </a:lnTo>
                  <a:lnTo>
                    <a:pt x="810984" y="1727200"/>
                  </a:lnTo>
                  <a:lnTo>
                    <a:pt x="764590" y="1752600"/>
                  </a:lnTo>
                  <a:lnTo>
                    <a:pt x="669948" y="1778000"/>
                  </a:lnTo>
                  <a:close/>
                </a:path>
                <a:path w="2232659" h="2743200">
                  <a:moveTo>
                    <a:pt x="2074835" y="317500"/>
                  </a:moveTo>
                  <a:lnTo>
                    <a:pt x="1897060" y="317500"/>
                  </a:lnTo>
                  <a:lnTo>
                    <a:pt x="1845232" y="292100"/>
                  </a:lnTo>
                  <a:lnTo>
                    <a:pt x="1744271" y="266700"/>
                  </a:lnTo>
                  <a:lnTo>
                    <a:pt x="1694971" y="241300"/>
                  </a:lnTo>
                  <a:lnTo>
                    <a:pt x="1598307" y="190500"/>
                  </a:lnTo>
                  <a:lnTo>
                    <a:pt x="1551554" y="165100"/>
                  </a:lnTo>
                  <a:lnTo>
                    <a:pt x="1504170" y="152400"/>
                  </a:lnTo>
                  <a:lnTo>
                    <a:pt x="1456253" y="127000"/>
                  </a:lnTo>
                  <a:lnTo>
                    <a:pt x="1407898" y="114300"/>
                  </a:lnTo>
                  <a:lnTo>
                    <a:pt x="1359204" y="88900"/>
                  </a:lnTo>
                  <a:lnTo>
                    <a:pt x="1259448" y="63500"/>
                  </a:lnTo>
                  <a:lnTo>
                    <a:pt x="1209645" y="63500"/>
                  </a:lnTo>
                  <a:lnTo>
                    <a:pt x="1159988" y="50800"/>
                  </a:lnTo>
                  <a:lnTo>
                    <a:pt x="1110551" y="50800"/>
                  </a:lnTo>
                  <a:lnTo>
                    <a:pt x="1061405" y="38100"/>
                  </a:lnTo>
                  <a:lnTo>
                    <a:pt x="1346265" y="38100"/>
                  </a:lnTo>
                  <a:lnTo>
                    <a:pt x="1372348" y="50800"/>
                  </a:lnTo>
                  <a:lnTo>
                    <a:pt x="1473230" y="76200"/>
                  </a:lnTo>
                  <a:lnTo>
                    <a:pt x="1571104" y="127000"/>
                  </a:lnTo>
                  <a:lnTo>
                    <a:pt x="1619034" y="152400"/>
                  </a:lnTo>
                  <a:lnTo>
                    <a:pt x="1665790" y="177800"/>
                  </a:lnTo>
                  <a:lnTo>
                    <a:pt x="1713039" y="190500"/>
                  </a:lnTo>
                  <a:lnTo>
                    <a:pt x="1760764" y="215900"/>
                  </a:lnTo>
                  <a:lnTo>
                    <a:pt x="1808953" y="228600"/>
                  </a:lnTo>
                  <a:lnTo>
                    <a:pt x="1857592" y="254000"/>
                  </a:lnTo>
                  <a:lnTo>
                    <a:pt x="1906665" y="266700"/>
                  </a:lnTo>
                  <a:lnTo>
                    <a:pt x="2197315" y="266700"/>
                  </a:lnTo>
                  <a:lnTo>
                    <a:pt x="2157444" y="279400"/>
                  </a:lnTo>
                  <a:lnTo>
                    <a:pt x="2116631" y="304800"/>
                  </a:lnTo>
                  <a:lnTo>
                    <a:pt x="2074835" y="317500"/>
                  </a:lnTo>
                  <a:close/>
                </a:path>
                <a:path w="2232659" h="2743200">
                  <a:moveTo>
                    <a:pt x="2197315" y="266700"/>
                  </a:moveTo>
                  <a:lnTo>
                    <a:pt x="2034420" y="266700"/>
                  </a:lnTo>
                  <a:lnTo>
                    <a:pt x="2114827" y="241300"/>
                  </a:lnTo>
                  <a:lnTo>
                    <a:pt x="2191925" y="215900"/>
                  </a:lnTo>
                  <a:lnTo>
                    <a:pt x="2229367" y="190500"/>
                  </a:lnTo>
                  <a:lnTo>
                    <a:pt x="2232506" y="177800"/>
                  </a:lnTo>
                  <a:lnTo>
                    <a:pt x="2232506" y="241300"/>
                  </a:lnTo>
                  <a:lnTo>
                    <a:pt x="2197315" y="266700"/>
                  </a:lnTo>
                  <a:close/>
                </a:path>
                <a:path w="2232659" h="2743200">
                  <a:moveTo>
                    <a:pt x="810984" y="1727200"/>
                  </a:moveTo>
                  <a:lnTo>
                    <a:pt x="628905" y="1727200"/>
                  </a:lnTo>
                  <a:lnTo>
                    <a:pt x="823617" y="1676400"/>
                  </a:lnTo>
                  <a:lnTo>
                    <a:pt x="1011924" y="1574800"/>
                  </a:lnTo>
                  <a:lnTo>
                    <a:pt x="1046803" y="1549400"/>
                  </a:lnTo>
                  <a:lnTo>
                    <a:pt x="1064243" y="1549400"/>
                  </a:lnTo>
                  <a:lnTo>
                    <a:pt x="1081683" y="1536700"/>
                  </a:lnTo>
                  <a:lnTo>
                    <a:pt x="1124740" y="1511300"/>
                  </a:lnTo>
                  <a:lnTo>
                    <a:pt x="1170225" y="1485900"/>
                  </a:lnTo>
                  <a:lnTo>
                    <a:pt x="1217725" y="1473200"/>
                  </a:lnTo>
                  <a:lnTo>
                    <a:pt x="1266824" y="1447800"/>
                  </a:lnTo>
                  <a:lnTo>
                    <a:pt x="1368161" y="1422400"/>
                  </a:lnTo>
                  <a:lnTo>
                    <a:pt x="1560011" y="1422400"/>
                  </a:lnTo>
                  <a:lnTo>
                    <a:pt x="1603221" y="1435100"/>
                  </a:lnTo>
                  <a:lnTo>
                    <a:pt x="1645219" y="1460500"/>
                  </a:lnTo>
                  <a:lnTo>
                    <a:pt x="1685760" y="1473200"/>
                  </a:lnTo>
                  <a:lnTo>
                    <a:pt x="1379488" y="1473200"/>
                  </a:lnTo>
                  <a:lnTo>
                    <a:pt x="1282892" y="1498600"/>
                  </a:lnTo>
                  <a:lnTo>
                    <a:pt x="1235838" y="1524000"/>
                  </a:lnTo>
                  <a:lnTo>
                    <a:pt x="1190200" y="1536700"/>
                  </a:lnTo>
                  <a:lnTo>
                    <a:pt x="1146419" y="1562100"/>
                  </a:lnTo>
                  <a:lnTo>
                    <a:pt x="1104936" y="1574800"/>
                  </a:lnTo>
                  <a:lnTo>
                    <a:pt x="1053114" y="1612900"/>
                  </a:lnTo>
                  <a:lnTo>
                    <a:pt x="1035682" y="1612900"/>
                  </a:lnTo>
                  <a:lnTo>
                    <a:pt x="902167" y="1689100"/>
                  </a:lnTo>
                  <a:lnTo>
                    <a:pt x="856826" y="1714500"/>
                  </a:lnTo>
                  <a:lnTo>
                    <a:pt x="810984" y="1727200"/>
                  </a:lnTo>
                  <a:close/>
                </a:path>
                <a:path w="2232659" h="2743200">
                  <a:moveTo>
                    <a:pt x="2232506" y="2743200"/>
                  </a:moveTo>
                  <a:lnTo>
                    <a:pt x="2181996" y="2692400"/>
                  </a:lnTo>
                  <a:lnTo>
                    <a:pt x="2151480" y="2654300"/>
                  </a:lnTo>
                  <a:lnTo>
                    <a:pt x="2122234" y="2616200"/>
                  </a:lnTo>
                  <a:lnTo>
                    <a:pt x="2094300" y="2578100"/>
                  </a:lnTo>
                  <a:lnTo>
                    <a:pt x="2067722" y="2540000"/>
                  </a:lnTo>
                  <a:lnTo>
                    <a:pt x="2042542" y="2501900"/>
                  </a:lnTo>
                  <a:lnTo>
                    <a:pt x="2018804" y="2463800"/>
                  </a:lnTo>
                  <a:lnTo>
                    <a:pt x="1996550" y="2413000"/>
                  </a:lnTo>
                  <a:lnTo>
                    <a:pt x="1975823" y="2374900"/>
                  </a:lnTo>
                  <a:lnTo>
                    <a:pt x="1956667" y="2336800"/>
                  </a:lnTo>
                  <a:lnTo>
                    <a:pt x="1939123" y="2286000"/>
                  </a:lnTo>
                  <a:lnTo>
                    <a:pt x="1923236" y="2247900"/>
                  </a:lnTo>
                  <a:lnTo>
                    <a:pt x="1909047" y="2197100"/>
                  </a:lnTo>
                  <a:lnTo>
                    <a:pt x="1896601" y="2146300"/>
                  </a:lnTo>
                  <a:lnTo>
                    <a:pt x="1885939" y="2108200"/>
                  </a:lnTo>
                  <a:lnTo>
                    <a:pt x="1880047" y="2070100"/>
                  </a:lnTo>
                  <a:lnTo>
                    <a:pt x="1874439" y="2044700"/>
                  </a:lnTo>
                  <a:lnTo>
                    <a:pt x="1869021" y="2019300"/>
                  </a:lnTo>
                  <a:lnTo>
                    <a:pt x="1863697" y="1981200"/>
                  </a:lnTo>
                  <a:lnTo>
                    <a:pt x="1855168" y="1930400"/>
                  </a:lnTo>
                  <a:lnTo>
                    <a:pt x="1846071" y="1879600"/>
                  </a:lnTo>
                  <a:lnTo>
                    <a:pt x="1835915" y="1841500"/>
                  </a:lnTo>
                  <a:lnTo>
                    <a:pt x="1824206" y="1790700"/>
                  </a:lnTo>
                  <a:lnTo>
                    <a:pt x="1810454" y="1739900"/>
                  </a:lnTo>
                  <a:lnTo>
                    <a:pt x="1794166" y="1701800"/>
                  </a:lnTo>
                  <a:lnTo>
                    <a:pt x="1774849" y="1651000"/>
                  </a:lnTo>
                  <a:lnTo>
                    <a:pt x="1752011" y="1612900"/>
                  </a:lnTo>
                  <a:lnTo>
                    <a:pt x="1725160" y="1574800"/>
                  </a:lnTo>
                  <a:lnTo>
                    <a:pt x="1693805" y="1549400"/>
                  </a:lnTo>
                  <a:lnTo>
                    <a:pt x="1657452" y="1524000"/>
                  </a:lnTo>
                  <a:lnTo>
                    <a:pt x="1614926" y="1498600"/>
                  </a:lnTo>
                  <a:lnTo>
                    <a:pt x="1570292" y="1485900"/>
                  </a:lnTo>
                  <a:lnTo>
                    <a:pt x="1523991" y="1473200"/>
                  </a:lnTo>
                  <a:lnTo>
                    <a:pt x="1685760" y="1473200"/>
                  </a:lnTo>
                  <a:lnTo>
                    <a:pt x="1723503" y="1511300"/>
                  </a:lnTo>
                  <a:lnTo>
                    <a:pt x="1756395" y="1536700"/>
                  </a:lnTo>
                  <a:lnTo>
                    <a:pt x="1784870" y="1574800"/>
                  </a:lnTo>
                  <a:lnTo>
                    <a:pt x="1809365" y="1612900"/>
                  </a:lnTo>
                  <a:lnTo>
                    <a:pt x="1830314" y="1651000"/>
                  </a:lnTo>
                  <a:lnTo>
                    <a:pt x="1848153" y="1689100"/>
                  </a:lnTo>
                  <a:lnTo>
                    <a:pt x="1863317" y="1739900"/>
                  </a:lnTo>
                  <a:lnTo>
                    <a:pt x="1876241" y="1778000"/>
                  </a:lnTo>
                  <a:lnTo>
                    <a:pt x="1887361" y="1828800"/>
                  </a:lnTo>
                  <a:lnTo>
                    <a:pt x="1897112" y="1879600"/>
                  </a:lnTo>
                  <a:lnTo>
                    <a:pt x="1905929" y="1930400"/>
                  </a:lnTo>
                  <a:lnTo>
                    <a:pt x="1914248" y="1968500"/>
                  </a:lnTo>
                  <a:lnTo>
                    <a:pt x="1924737" y="2032000"/>
                  </a:lnTo>
                  <a:lnTo>
                    <a:pt x="1930171" y="2070100"/>
                  </a:lnTo>
                  <a:lnTo>
                    <a:pt x="1935984" y="2095500"/>
                  </a:lnTo>
                  <a:lnTo>
                    <a:pt x="1946553" y="2133600"/>
                  </a:lnTo>
                  <a:lnTo>
                    <a:pt x="1958934" y="2184400"/>
                  </a:lnTo>
                  <a:lnTo>
                    <a:pt x="1973084" y="2235200"/>
                  </a:lnTo>
                  <a:lnTo>
                    <a:pt x="1988958" y="2273300"/>
                  </a:lnTo>
                  <a:lnTo>
                    <a:pt x="2006511" y="2324100"/>
                  </a:lnTo>
                  <a:lnTo>
                    <a:pt x="2025697" y="2362200"/>
                  </a:lnTo>
                  <a:lnTo>
                    <a:pt x="2046473" y="2400300"/>
                  </a:lnTo>
                  <a:lnTo>
                    <a:pt x="2068792" y="2451100"/>
                  </a:lnTo>
                  <a:lnTo>
                    <a:pt x="2092612" y="2489200"/>
                  </a:lnTo>
                  <a:lnTo>
                    <a:pt x="2117885" y="2527300"/>
                  </a:lnTo>
                  <a:lnTo>
                    <a:pt x="2144568" y="2565400"/>
                  </a:lnTo>
                  <a:lnTo>
                    <a:pt x="2172616" y="2603500"/>
                  </a:lnTo>
                  <a:lnTo>
                    <a:pt x="2201984" y="2641600"/>
                  </a:lnTo>
                  <a:lnTo>
                    <a:pt x="2232506" y="2679700"/>
                  </a:lnTo>
                  <a:lnTo>
                    <a:pt x="2232506" y="2743200"/>
                  </a:lnTo>
                  <a:close/>
                </a:path>
              </a:pathLst>
            </a:custGeom>
            <a:solidFill>
              <a:srgbClr val="FFBD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964050" y="4001143"/>
              <a:ext cx="2324100" cy="3784600"/>
            </a:xfrm>
            <a:custGeom>
              <a:avLst/>
              <a:gdLst/>
              <a:ahLst/>
              <a:cxnLst/>
              <a:rect l="l" t="t" r="r" b="b"/>
              <a:pathLst>
                <a:path w="2324100" h="3784600">
                  <a:moveTo>
                    <a:pt x="699011" y="1333500"/>
                  </a:moveTo>
                  <a:lnTo>
                    <a:pt x="436268" y="1333500"/>
                  </a:lnTo>
                  <a:lnTo>
                    <a:pt x="391788" y="1320800"/>
                  </a:lnTo>
                  <a:lnTo>
                    <a:pt x="348564" y="1295400"/>
                  </a:lnTo>
                  <a:lnTo>
                    <a:pt x="306819" y="1282700"/>
                  </a:lnTo>
                  <a:lnTo>
                    <a:pt x="266777" y="1257300"/>
                  </a:lnTo>
                  <a:lnTo>
                    <a:pt x="228659" y="1231900"/>
                  </a:lnTo>
                  <a:lnTo>
                    <a:pt x="192689" y="1193800"/>
                  </a:lnTo>
                  <a:lnTo>
                    <a:pt x="159090" y="1168400"/>
                  </a:lnTo>
                  <a:lnTo>
                    <a:pt x="128084" y="1130300"/>
                  </a:lnTo>
                  <a:lnTo>
                    <a:pt x="99895" y="1092200"/>
                  </a:lnTo>
                  <a:lnTo>
                    <a:pt x="74744" y="1041400"/>
                  </a:lnTo>
                  <a:lnTo>
                    <a:pt x="52856" y="1003300"/>
                  </a:lnTo>
                  <a:lnTo>
                    <a:pt x="34453" y="952500"/>
                  </a:lnTo>
                  <a:lnTo>
                    <a:pt x="19757" y="914400"/>
                  </a:lnTo>
                  <a:lnTo>
                    <a:pt x="8993" y="863600"/>
                  </a:lnTo>
                  <a:lnTo>
                    <a:pt x="2381" y="812800"/>
                  </a:lnTo>
                  <a:lnTo>
                    <a:pt x="0" y="774700"/>
                  </a:lnTo>
                  <a:lnTo>
                    <a:pt x="1001" y="723900"/>
                  </a:lnTo>
                  <a:lnTo>
                    <a:pt x="5294" y="685800"/>
                  </a:lnTo>
                  <a:lnTo>
                    <a:pt x="12790" y="635000"/>
                  </a:lnTo>
                  <a:lnTo>
                    <a:pt x="23396" y="584200"/>
                  </a:lnTo>
                  <a:lnTo>
                    <a:pt x="37022" y="546100"/>
                  </a:lnTo>
                  <a:lnTo>
                    <a:pt x="53577" y="508000"/>
                  </a:lnTo>
                  <a:lnTo>
                    <a:pt x="72971" y="457200"/>
                  </a:lnTo>
                  <a:lnTo>
                    <a:pt x="95113" y="419100"/>
                  </a:lnTo>
                  <a:lnTo>
                    <a:pt x="119912" y="381000"/>
                  </a:lnTo>
                  <a:lnTo>
                    <a:pt x="147277" y="342900"/>
                  </a:lnTo>
                  <a:lnTo>
                    <a:pt x="177117" y="304800"/>
                  </a:lnTo>
                  <a:lnTo>
                    <a:pt x="209343" y="266700"/>
                  </a:lnTo>
                  <a:lnTo>
                    <a:pt x="243862" y="228600"/>
                  </a:lnTo>
                  <a:lnTo>
                    <a:pt x="280585" y="203200"/>
                  </a:lnTo>
                  <a:lnTo>
                    <a:pt x="319421" y="165100"/>
                  </a:lnTo>
                  <a:lnTo>
                    <a:pt x="360278" y="139700"/>
                  </a:lnTo>
                  <a:lnTo>
                    <a:pt x="400423" y="114300"/>
                  </a:lnTo>
                  <a:lnTo>
                    <a:pt x="441951" y="88900"/>
                  </a:lnTo>
                  <a:lnTo>
                    <a:pt x="484787" y="76200"/>
                  </a:lnTo>
                  <a:lnTo>
                    <a:pt x="528855" y="50800"/>
                  </a:lnTo>
                  <a:lnTo>
                    <a:pt x="667711" y="12700"/>
                  </a:lnTo>
                  <a:lnTo>
                    <a:pt x="715963" y="12700"/>
                  </a:lnTo>
                  <a:lnTo>
                    <a:pt x="765074" y="0"/>
                  </a:lnTo>
                  <a:lnTo>
                    <a:pt x="1073592" y="0"/>
                  </a:lnTo>
                  <a:lnTo>
                    <a:pt x="1229336" y="38100"/>
                  </a:lnTo>
                  <a:lnTo>
                    <a:pt x="1278949" y="50800"/>
                  </a:lnTo>
                  <a:lnTo>
                    <a:pt x="750010" y="50800"/>
                  </a:lnTo>
                  <a:lnTo>
                    <a:pt x="603780" y="88900"/>
                  </a:lnTo>
                  <a:lnTo>
                    <a:pt x="512317" y="114300"/>
                  </a:lnTo>
                  <a:lnTo>
                    <a:pt x="468753" y="139700"/>
                  </a:lnTo>
                  <a:lnTo>
                    <a:pt x="426795" y="165100"/>
                  </a:lnTo>
                  <a:lnTo>
                    <a:pt x="386564" y="177800"/>
                  </a:lnTo>
                  <a:lnTo>
                    <a:pt x="343461" y="215900"/>
                  </a:lnTo>
                  <a:lnTo>
                    <a:pt x="302801" y="241300"/>
                  </a:lnTo>
                  <a:lnTo>
                    <a:pt x="264705" y="279400"/>
                  </a:lnTo>
                  <a:lnTo>
                    <a:pt x="229297" y="317500"/>
                  </a:lnTo>
                  <a:lnTo>
                    <a:pt x="196700" y="355600"/>
                  </a:lnTo>
                  <a:lnTo>
                    <a:pt x="167037" y="393700"/>
                  </a:lnTo>
                  <a:lnTo>
                    <a:pt x="140432" y="444500"/>
                  </a:lnTo>
                  <a:lnTo>
                    <a:pt x="117007" y="482600"/>
                  </a:lnTo>
                  <a:lnTo>
                    <a:pt x="96886" y="533400"/>
                  </a:lnTo>
                  <a:lnTo>
                    <a:pt x="80191" y="571500"/>
                  </a:lnTo>
                  <a:lnTo>
                    <a:pt x="67046" y="622300"/>
                  </a:lnTo>
                  <a:lnTo>
                    <a:pt x="57574" y="673100"/>
                  </a:lnTo>
                  <a:lnTo>
                    <a:pt x="51897" y="711200"/>
                  </a:lnTo>
                  <a:lnTo>
                    <a:pt x="50140" y="762000"/>
                  </a:lnTo>
                  <a:lnTo>
                    <a:pt x="52426" y="812800"/>
                  </a:lnTo>
                  <a:lnTo>
                    <a:pt x="58940" y="850900"/>
                  </a:lnTo>
                  <a:lnTo>
                    <a:pt x="69779" y="901700"/>
                  </a:lnTo>
                  <a:lnTo>
                    <a:pt x="84681" y="952500"/>
                  </a:lnTo>
                  <a:lnTo>
                    <a:pt x="103387" y="990600"/>
                  </a:lnTo>
                  <a:lnTo>
                    <a:pt x="125635" y="1028700"/>
                  </a:lnTo>
                  <a:lnTo>
                    <a:pt x="151165" y="1066800"/>
                  </a:lnTo>
                  <a:lnTo>
                    <a:pt x="179716" y="1104900"/>
                  </a:lnTo>
                  <a:lnTo>
                    <a:pt x="211027" y="1143000"/>
                  </a:lnTo>
                  <a:lnTo>
                    <a:pt x="244839" y="1168400"/>
                  </a:lnTo>
                  <a:lnTo>
                    <a:pt x="280890" y="1206500"/>
                  </a:lnTo>
                  <a:lnTo>
                    <a:pt x="318919" y="1231900"/>
                  </a:lnTo>
                  <a:lnTo>
                    <a:pt x="358666" y="1244600"/>
                  </a:lnTo>
                  <a:lnTo>
                    <a:pt x="399871" y="1270000"/>
                  </a:lnTo>
                  <a:lnTo>
                    <a:pt x="442272" y="1282700"/>
                  </a:lnTo>
                  <a:lnTo>
                    <a:pt x="485609" y="1282700"/>
                  </a:lnTo>
                  <a:lnTo>
                    <a:pt x="529621" y="1295400"/>
                  </a:lnTo>
                  <a:lnTo>
                    <a:pt x="840789" y="1295400"/>
                  </a:lnTo>
                  <a:lnTo>
                    <a:pt x="796088" y="1308100"/>
                  </a:lnTo>
                  <a:lnTo>
                    <a:pt x="748965" y="1320800"/>
                  </a:lnTo>
                  <a:lnTo>
                    <a:pt x="699011" y="1333500"/>
                  </a:lnTo>
                  <a:close/>
                </a:path>
                <a:path w="2324100" h="3784600">
                  <a:moveTo>
                    <a:pt x="2190496" y="431800"/>
                  </a:moveTo>
                  <a:lnTo>
                    <a:pt x="2021320" y="431800"/>
                  </a:lnTo>
                  <a:lnTo>
                    <a:pt x="1980174" y="419100"/>
                  </a:lnTo>
                  <a:lnTo>
                    <a:pt x="1939374" y="419100"/>
                  </a:lnTo>
                  <a:lnTo>
                    <a:pt x="1858590" y="393700"/>
                  </a:lnTo>
                  <a:lnTo>
                    <a:pt x="1818495" y="368300"/>
                  </a:lnTo>
                  <a:lnTo>
                    <a:pt x="1738616" y="342900"/>
                  </a:lnTo>
                  <a:lnTo>
                    <a:pt x="1658781" y="292100"/>
                  </a:lnTo>
                  <a:lnTo>
                    <a:pt x="1618740" y="279400"/>
                  </a:lnTo>
                  <a:lnTo>
                    <a:pt x="1578541" y="254000"/>
                  </a:lnTo>
                  <a:lnTo>
                    <a:pt x="1490842" y="203200"/>
                  </a:lnTo>
                  <a:lnTo>
                    <a:pt x="1446386" y="190500"/>
                  </a:lnTo>
                  <a:lnTo>
                    <a:pt x="1355867" y="139700"/>
                  </a:lnTo>
                  <a:lnTo>
                    <a:pt x="1309646" y="127000"/>
                  </a:lnTo>
                  <a:lnTo>
                    <a:pt x="1262678" y="101600"/>
                  </a:lnTo>
                  <a:lnTo>
                    <a:pt x="1116511" y="63500"/>
                  </a:lnTo>
                  <a:lnTo>
                    <a:pt x="1063069" y="50800"/>
                  </a:lnTo>
                  <a:lnTo>
                    <a:pt x="1278949" y="50800"/>
                  </a:lnTo>
                  <a:lnTo>
                    <a:pt x="1327537" y="76200"/>
                  </a:lnTo>
                  <a:lnTo>
                    <a:pt x="1375203" y="88900"/>
                  </a:lnTo>
                  <a:lnTo>
                    <a:pt x="1468181" y="139700"/>
                  </a:lnTo>
                  <a:lnTo>
                    <a:pt x="1603311" y="215900"/>
                  </a:lnTo>
                  <a:lnTo>
                    <a:pt x="1647067" y="228600"/>
                  </a:lnTo>
                  <a:lnTo>
                    <a:pt x="1775457" y="304800"/>
                  </a:lnTo>
                  <a:lnTo>
                    <a:pt x="1859608" y="330200"/>
                  </a:lnTo>
                  <a:lnTo>
                    <a:pt x="1901538" y="355600"/>
                  </a:lnTo>
                  <a:lnTo>
                    <a:pt x="1943498" y="368300"/>
                  </a:lnTo>
                  <a:lnTo>
                    <a:pt x="1985584" y="368300"/>
                  </a:lnTo>
                  <a:lnTo>
                    <a:pt x="2027890" y="381000"/>
                  </a:lnTo>
                  <a:lnTo>
                    <a:pt x="2323763" y="381000"/>
                  </a:lnTo>
                  <a:lnTo>
                    <a:pt x="2278620" y="406400"/>
                  </a:lnTo>
                  <a:lnTo>
                    <a:pt x="2190496" y="431800"/>
                  </a:lnTo>
                  <a:close/>
                </a:path>
                <a:path w="2324100" h="3784600">
                  <a:moveTo>
                    <a:pt x="2323951" y="381000"/>
                  </a:moveTo>
                  <a:lnTo>
                    <a:pt x="2157092" y="381000"/>
                  </a:lnTo>
                  <a:lnTo>
                    <a:pt x="2291722" y="342900"/>
                  </a:lnTo>
                  <a:lnTo>
                    <a:pt x="2323951" y="330200"/>
                  </a:lnTo>
                  <a:lnTo>
                    <a:pt x="2323951" y="381000"/>
                  </a:lnTo>
                  <a:close/>
                </a:path>
                <a:path w="2324100" h="3784600">
                  <a:moveTo>
                    <a:pt x="840789" y="1295400"/>
                  </a:moveTo>
                  <a:lnTo>
                    <a:pt x="587275" y="1295400"/>
                  </a:lnTo>
                  <a:lnTo>
                    <a:pt x="641312" y="1282700"/>
                  </a:lnTo>
                  <a:lnTo>
                    <a:pt x="692078" y="1282700"/>
                  </a:lnTo>
                  <a:lnTo>
                    <a:pt x="739916" y="1270000"/>
                  </a:lnTo>
                  <a:lnTo>
                    <a:pt x="785173" y="1257300"/>
                  </a:lnTo>
                  <a:lnTo>
                    <a:pt x="828192" y="1244600"/>
                  </a:lnTo>
                  <a:lnTo>
                    <a:pt x="869320" y="1231900"/>
                  </a:lnTo>
                  <a:lnTo>
                    <a:pt x="1027132" y="1193800"/>
                  </a:lnTo>
                  <a:lnTo>
                    <a:pt x="1116282" y="1193800"/>
                  </a:lnTo>
                  <a:lnTo>
                    <a:pt x="1193482" y="1219200"/>
                  </a:lnTo>
                  <a:lnTo>
                    <a:pt x="1233788" y="1231900"/>
                  </a:lnTo>
                  <a:lnTo>
                    <a:pt x="1254291" y="1244600"/>
                  </a:lnTo>
                  <a:lnTo>
                    <a:pt x="1026592" y="1244600"/>
                  </a:lnTo>
                  <a:lnTo>
                    <a:pt x="933190" y="1270000"/>
                  </a:lnTo>
                  <a:lnTo>
                    <a:pt x="883474" y="1282700"/>
                  </a:lnTo>
                  <a:lnTo>
                    <a:pt x="840789" y="1295400"/>
                  </a:lnTo>
                  <a:close/>
                </a:path>
                <a:path w="2324100" h="3784600">
                  <a:moveTo>
                    <a:pt x="2323951" y="3784600"/>
                  </a:moveTo>
                  <a:lnTo>
                    <a:pt x="2178855" y="3746500"/>
                  </a:lnTo>
                  <a:lnTo>
                    <a:pt x="2131408" y="3721100"/>
                  </a:lnTo>
                  <a:lnTo>
                    <a:pt x="2084653" y="3708400"/>
                  </a:lnTo>
                  <a:lnTo>
                    <a:pt x="2038666" y="3683000"/>
                  </a:lnTo>
                  <a:lnTo>
                    <a:pt x="1993528" y="3657600"/>
                  </a:lnTo>
                  <a:lnTo>
                    <a:pt x="1949316" y="3644900"/>
                  </a:lnTo>
                  <a:lnTo>
                    <a:pt x="1906108" y="3606800"/>
                  </a:lnTo>
                  <a:lnTo>
                    <a:pt x="1859708" y="3581400"/>
                  </a:lnTo>
                  <a:lnTo>
                    <a:pt x="1815470" y="3543300"/>
                  </a:lnTo>
                  <a:lnTo>
                    <a:pt x="1773401" y="3517900"/>
                  </a:lnTo>
                  <a:lnTo>
                    <a:pt x="1733512" y="3479800"/>
                  </a:lnTo>
                  <a:lnTo>
                    <a:pt x="1695809" y="3441700"/>
                  </a:lnTo>
                  <a:lnTo>
                    <a:pt x="1660301" y="3403600"/>
                  </a:lnTo>
                  <a:lnTo>
                    <a:pt x="1626996" y="3365500"/>
                  </a:lnTo>
                  <a:lnTo>
                    <a:pt x="1595903" y="3327400"/>
                  </a:lnTo>
                  <a:lnTo>
                    <a:pt x="1567030" y="3289300"/>
                  </a:lnTo>
                  <a:lnTo>
                    <a:pt x="1540385" y="3251200"/>
                  </a:lnTo>
                  <a:lnTo>
                    <a:pt x="1515977" y="3200400"/>
                  </a:lnTo>
                  <a:lnTo>
                    <a:pt x="1493813" y="3162300"/>
                  </a:lnTo>
                  <a:lnTo>
                    <a:pt x="1473903" y="3111500"/>
                  </a:lnTo>
                  <a:lnTo>
                    <a:pt x="1455454" y="3060700"/>
                  </a:lnTo>
                  <a:lnTo>
                    <a:pt x="1440350" y="3009900"/>
                  </a:lnTo>
                  <a:lnTo>
                    <a:pt x="1428289" y="2971800"/>
                  </a:lnTo>
                  <a:lnTo>
                    <a:pt x="1418971" y="2921000"/>
                  </a:lnTo>
                  <a:lnTo>
                    <a:pt x="1412097" y="2870200"/>
                  </a:lnTo>
                  <a:lnTo>
                    <a:pt x="1407366" y="2832100"/>
                  </a:lnTo>
                  <a:lnTo>
                    <a:pt x="1404477" y="2781300"/>
                  </a:lnTo>
                  <a:lnTo>
                    <a:pt x="1403132" y="2730500"/>
                  </a:lnTo>
                  <a:lnTo>
                    <a:pt x="1403029" y="2679700"/>
                  </a:lnTo>
                  <a:lnTo>
                    <a:pt x="1403869" y="2628900"/>
                  </a:lnTo>
                  <a:lnTo>
                    <a:pt x="1405352" y="2590800"/>
                  </a:lnTo>
                  <a:lnTo>
                    <a:pt x="1407176" y="2540000"/>
                  </a:lnTo>
                  <a:lnTo>
                    <a:pt x="1410516" y="2463800"/>
                  </a:lnTo>
                  <a:lnTo>
                    <a:pt x="1415414" y="2413000"/>
                  </a:lnTo>
                  <a:lnTo>
                    <a:pt x="1421580" y="2362200"/>
                  </a:lnTo>
                  <a:lnTo>
                    <a:pt x="1428723" y="2311400"/>
                  </a:lnTo>
                  <a:lnTo>
                    <a:pt x="1436554" y="2260600"/>
                  </a:lnTo>
                  <a:lnTo>
                    <a:pt x="1444781" y="2222500"/>
                  </a:lnTo>
                  <a:lnTo>
                    <a:pt x="1453115" y="2197100"/>
                  </a:lnTo>
                  <a:lnTo>
                    <a:pt x="1461265" y="2159000"/>
                  </a:lnTo>
                  <a:lnTo>
                    <a:pt x="1471895" y="2120900"/>
                  </a:lnTo>
                  <a:lnTo>
                    <a:pt x="1481092" y="2070100"/>
                  </a:lnTo>
                  <a:lnTo>
                    <a:pt x="1488183" y="2032000"/>
                  </a:lnTo>
                  <a:lnTo>
                    <a:pt x="1492494" y="1981200"/>
                  </a:lnTo>
                  <a:lnTo>
                    <a:pt x="1493350" y="1930400"/>
                  </a:lnTo>
                  <a:lnTo>
                    <a:pt x="1490079" y="1866900"/>
                  </a:lnTo>
                  <a:lnTo>
                    <a:pt x="1486155" y="1828800"/>
                  </a:lnTo>
                  <a:lnTo>
                    <a:pt x="1480726" y="1790700"/>
                  </a:lnTo>
                  <a:lnTo>
                    <a:pt x="1473555" y="1739900"/>
                  </a:lnTo>
                  <a:lnTo>
                    <a:pt x="1464406" y="1689100"/>
                  </a:lnTo>
                  <a:lnTo>
                    <a:pt x="1453041" y="1638300"/>
                  </a:lnTo>
                  <a:lnTo>
                    <a:pt x="1439225" y="1587500"/>
                  </a:lnTo>
                  <a:lnTo>
                    <a:pt x="1422720" y="1536700"/>
                  </a:lnTo>
                  <a:lnTo>
                    <a:pt x="1403291" y="1498600"/>
                  </a:lnTo>
                  <a:lnTo>
                    <a:pt x="1380701" y="1447800"/>
                  </a:lnTo>
                  <a:lnTo>
                    <a:pt x="1354713" y="1409700"/>
                  </a:lnTo>
                  <a:lnTo>
                    <a:pt x="1325090" y="1358900"/>
                  </a:lnTo>
                  <a:lnTo>
                    <a:pt x="1291597" y="1333500"/>
                  </a:lnTo>
                  <a:lnTo>
                    <a:pt x="1253996" y="1295400"/>
                  </a:lnTo>
                  <a:lnTo>
                    <a:pt x="1212052" y="1270000"/>
                  </a:lnTo>
                  <a:lnTo>
                    <a:pt x="1163821" y="1257300"/>
                  </a:lnTo>
                  <a:lnTo>
                    <a:pt x="1117377" y="1244600"/>
                  </a:lnTo>
                  <a:lnTo>
                    <a:pt x="1254291" y="1244600"/>
                  </a:lnTo>
                  <a:lnTo>
                    <a:pt x="1274793" y="1257300"/>
                  </a:lnTo>
                  <a:lnTo>
                    <a:pt x="1312055" y="1282700"/>
                  </a:lnTo>
                  <a:lnTo>
                    <a:pt x="1345753" y="1308100"/>
                  </a:lnTo>
                  <a:lnTo>
                    <a:pt x="1376064" y="1346200"/>
                  </a:lnTo>
                  <a:lnTo>
                    <a:pt x="1403167" y="1384300"/>
                  </a:lnTo>
                  <a:lnTo>
                    <a:pt x="1427241" y="1435100"/>
                  </a:lnTo>
                  <a:lnTo>
                    <a:pt x="1448464" y="1473200"/>
                  </a:lnTo>
                  <a:lnTo>
                    <a:pt x="1467015" y="1511300"/>
                  </a:lnTo>
                  <a:lnTo>
                    <a:pt x="1483072" y="1562100"/>
                  </a:lnTo>
                  <a:lnTo>
                    <a:pt x="1496813" y="1612900"/>
                  </a:lnTo>
                  <a:lnTo>
                    <a:pt x="1508417" y="1651000"/>
                  </a:lnTo>
                  <a:lnTo>
                    <a:pt x="1518063" y="1701800"/>
                  </a:lnTo>
                  <a:lnTo>
                    <a:pt x="1525929" y="1752600"/>
                  </a:lnTo>
                  <a:lnTo>
                    <a:pt x="1532192" y="1790700"/>
                  </a:lnTo>
                  <a:lnTo>
                    <a:pt x="1537033" y="1828800"/>
                  </a:lnTo>
                  <a:lnTo>
                    <a:pt x="1540629" y="1866900"/>
                  </a:lnTo>
                  <a:lnTo>
                    <a:pt x="1543964" y="1930400"/>
                  </a:lnTo>
                  <a:lnTo>
                    <a:pt x="1542876" y="1981200"/>
                  </a:lnTo>
                  <a:lnTo>
                    <a:pt x="1538165" y="2032000"/>
                  </a:lnTo>
                  <a:lnTo>
                    <a:pt x="1530631" y="2082800"/>
                  </a:lnTo>
                  <a:lnTo>
                    <a:pt x="1521076" y="2120900"/>
                  </a:lnTo>
                  <a:lnTo>
                    <a:pt x="1510299" y="2171700"/>
                  </a:lnTo>
                  <a:lnTo>
                    <a:pt x="1500887" y="2209800"/>
                  </a:lnTo>
                  <a:lnTo>
                    <a:pt x="1491520" y="2247900"/>
                  </a:lnTo>
                  <a:lnTo>
                    <a:pt x="1482551" y="2298700"/>
                  </a:lnTo>
                  <a:lnTo>
                    <a:pt x="1474333" y="2349500"/>
                  </a:lnTo>
                  <a:lnTo>
                    <a:pt x="1467221" y="2400300"/>
                  </a:lnTo>
                  <a:lnTo>
                    <a:pt x="1461567" y="2463800"/>
                  </a:lnTo>
                  <a:lnTo>
                    <a:pt x="1457726" y="2540000"/>
                  </a:lnTo>
                  <a:lnTo>
                    <a:pt x="1455871" y="2590800"/>
                  </a:lnTo>
                  <a:lnTo>
                    <a:pt x="1454415" y="2641600"/>
                  </a:lnTo>
                  <a:lnTo>
                    <a:pt x="1453731" y="2692400"/>
                  </a:lnTo>
                  <a:lnTo>
                    <a:pt x="1454193" y="2743200"/>
                  </a:lnTo>
                  <a:lnTo>
                    <a:pt x="1456175" y="2794000"/>
                  </a:lnTo>
                  <a:lnTo>
                    <a:pt x="1460051" y="2844800"/>
                  </a:lnTo>
                  <a:lnTo>
                    <a:pt x="1466194" y="2895600"/>
                  </a:lnTo>
                  <a:lnTo>
                    <a:pt x="1474978" y="2946400"/>
                  </a:lnTo>
                  <a:lnTo>
                    <a:pt x="1486777" y="2997200"/>
                  </a:lnTo>
                  <a:lnTo>
                    <a:pt x="1501965" y="3048000"/>
                  </a:lnTo>
                  <a:lnTo>
                    <a:pt x="1520914" y="3098800"/>
                  </a:lnTo>
                  <a:lnTo>
                    <a:pt x="1539847" y="3136900"/>
                  </a:lnTo>
                  <a:lnTo>
                    <a:pt x="1560943" y="3175000"/>
                  </a:lnTo>
                  <a:lnTo>
                    <a:pt x="1584194" y="3225800"/>
                  </a:lnTo>
                  <a:lnTo>
                    <a:pt x="1609591" y="3263900"/>
                  </a:lnTo>
                  <a:lnTo>
                    <a:pt x="1637127" y="3302000"/>
                  </a:lnTo>
                  <a:lnTo>
                    <a:pt x="1666794" y="3340100"/>
                  </a:lnTo>
                  <a:lnTo>
                    <a:pt x="1698582" y="3378200"/>
                  </a:lnTo>
                  <a:lnTo>
                    <a:pt x="1732483" y="3403600"/>
                  </a:lnTo>
                  <a:lnTo>
                    <a:pt x="1768490" y="3441700"/>
                  </a:lnTo>
                  <a:lnTo>
                    <a:pt x="1806594" y="3479800"/>
                  </a:lnTo>
                  <a:lnTo>
                    <a:pt x="1846787" y="3505200"/>
                  </a:lnTo>
                  <a:lnTo>
                    <a:pt x="1889060" y="3543300"/>
                  </a:lnTo>
                  <a:lnTo>
                    <a:pt x="1933405" y="3568700"/>
                  </a:lnTo>
                  <a:lnTo>
                    <a:pt x="1975731" y="3594100"/>
                  </a:lnTo>
                  <a:lnTo>
                    <a:pt x="2019049" y="3619500"/>
                  </a:lnTo>
                  <a:lnTo>
                    <a:pt x="2063278" y="3644900"/>
                  </a:lnTo>
                  <a:lnTo>
                    <a:pt x="2108338" y="3657600"/>
                  </a:lnTo>
                  <a:lnTo>
                    <a:pt x="2154150" y="3683000"/>
                  </a:lnTo>
                  <a:lnTo>
                    <a:pt x="2295289" y="3721100"/>
                  </a:lnTo>
                  <a:lnTo>
                    <a:pt x="2323951" y="3733800"/>
                  </a:lnTo>
                  <a:lnTo>
                    <a:pt x="2323951" y="3784600"/>
                  </a:lnTo>
                  <a:close/>
                </a:path>
                <a:path w="2324100" h="3784600">
                  <a:moveTo>
                    <a:pt x="528105" y="1346200"/>
                  </a:moveTo>
                  <a:lnTo>
                    <a:pt x="481781" y="1333500"/>
                  </a:lnTo>
                  <a:lnTo>
                    <a:pt x="588988" y="1333500"/>
                  </a:lnTo>
                  <a:lnTo>
                    <a:pt x="528105" y="1346200"/>
                  </a:lnTo>
                  <a:close/>
                </a:path>
              </a:pathLst>
            </a:custGeom>
            <a:solidFill>
              <a:srgbClr val="FF66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916252" y="9902259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74686" y="9896955"/>
            <a:ext cx="33655" cy="28575"/>
          </a:xfrm>
          <a:custGeom>
            <a:avLst/>
            <a:gdLst/>
            <a:ahLst/>
            <a:cxnLst/>
            <a:rect l="l" t="t" r="r" b="b"/>
            <a:pathLst>
              <a:path w="33654" h="28575">
                <a:moveTo>
                  <a:pt x="20180" y="28561"/>
                </a:moveTo>
                <a:lnTo>
                  <a:pt x="18209" y="28446"/>
                </a:lnTo>
                <a:lnTo>
                  <a:pt x="12215" y="28446"/>
                </a:lnTo>
                <a:lnTo>
                  <a:pt x="10419" y="28088"/>
                </a:lnTo>
                <a:lnTo>
                  <a:pt x="0" y="16230"/>
                </a:lnTo>
                <a:lnTo>
                  <a:pt x="0" y="12495"/>
                </a:lnTo>
                <a:lnTo>
                  <a:pt x="12215" y="279"/>
                </a:lnTo>
                <a:lnTo>
                  <a:pt x="17671" y="279"/>
                </a:lnTo>
                <a:lnTo>
                  <a:pt x="33242" y="16001"/>
                </a:lnTo>
                <a:lnTo>
                  <a:pt x="32883" y="17900"/>
                </a:lnTo>
                <a:lnTo>
                  <a:pt x="22092" y="28276"/>
                </a:lnTo>
                <a:lnTo>
                  <a:pt x="20180" y="28561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34611" y="9891986"/>
            <a:ext cx="41275" cy="38735"/>
          </a:xfrm>
          <a:custGeom>
            <a:avLst/>
            <a:gdLst/>
            <a:ahLst/>
            <a:cxnLst/>
            <a:rect l="l" t="t" r="r" b="b"/>
            <a:pathLst>
              <a:path w="41275" h="38734">
                <a:moveTo>
                  <a:pt x="17884" y="38439"/>
                </a:moveTo>
                <a:lnTo>
                  <a:pt x="0" y="21719"/>
                </a:lnTo>
                <a:lnTo>
                  <a:pt x="0" y="16855"/>
                </a:lnTo>
                <a:lnTo>
                  <a:pt x="17884" y="136"/>
                </a:lnTo>
                <a:lnTo>
                  <a:pt x="21473" y="136"/>
                </a:lnTo>
                <a:lnTo>
                  <a:pt x="41066" y="21428"/>
                </a:lnTo>
                <a:lnTo>
                  <a:pt x="40625" y="23885"/>
                </a:lnTo>
                <a:lnTo>
                  <a:pt x="24735" y="38390"/>
                </a:lnTo>
                <a:lnTo>
                  <a:pt x="17884" y="38439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92002" y="9886764"/>
            <a:ext cx="52705" cy="48895"/>
          </a:xfrm>
          <a:custGeom>
            <a:avLst/>
            <a:gdLst/>
            <a:ahLst/>
            <a:cxnLst/>
            <a:rect l="l" t="t" r="r" b="b"/>
            <a:pathLst>
              <a:path w="52704" h="48895">
                <a:moveTo>
                  <a:pt x="21008" y="48684"/>
                </a:moveTo>
                <a:lnTo>
                  <a:pt x="0" y="27676"/>
                </a:lnTo>
                <a:lnTo>
                  <a:pt x="0" y="21252"/>
                </a:lnTo>
                <a:lnTo>
                  <a:pt x="21008" y="244"/>
                </a:lnTo>
                <a:lnTo>
                  <a:pt x="27808" y="244"/>
                </a:lnTo>
                <a:lnTo>
                  <a:pt x="27808" y="65"/>
                </a:lnTo>
                <a:lnTo>
                  <a:pt x="52676" y="27105"/>
                </a:lnTo>
                <a:lnTo>
                  <a:pt x="52122" y="30218"/>
                </a:lnTo>
                <a:lnTo>
                  <a:pt x="32018" y="48618"/>
                </a:lnTo>
                <a:lnTo>
                  <a:pt x="21008" y="48684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0795" y="9881896"/>
            <a:ext cx="60960" cy="59055"/>
          </a:xfrm>
          <a:custGeom>
            <a:avLst/>
            <a:gdLst/>
            <a:ahLst/>
            <a:cxnLst/>
            <a:rect l="l" t="t" r="r" b="b"/>
            <a:pathLst>
              <a:path w="60960" h="59054">
                <a:moveTo>
                  <a:pt x="34087" y="58665"/>
                </a:moveTo>
                <a:lnTo>
                  <a:pt x="744" y="36964"/>
                </a:lnTo>
                <a:lnTo>
                  <a:pt x="0" y="33222"/>
                </a:lnTo>
                <a:lnTo>
                  <a:pt x="0" y="25443"/>
                </a:lnTo>
                <a:lnTo>
                  <a:pt x="25443" y="0"/>
                </a:lnTo>
                <a:lnTo>
                  <a:pt x="32921" y="0"/>
                </a:lnTo>
                <a:lnTo>
                  <a:pt x="60774" y="32500"/>
                </a:lnTo>
                <a:lnTo>
                  <a:pt x="60168" y="36095"/>
                </a:lnTo>
                <a:lnTo>
                  <a:pt x="34087" y="58665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09408" y="9877321"/>
            <a:ext cx="70873" cy="68891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69725" y="9871567"/>
            <a:ext cx="82148" cy="7922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31182" y="9865995"/>
            <a:ext cx="89350" cy="89815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85159" y="9861223"/>
            <a:ext cx="104186" cy="9970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43971" y="9856510"/>
            <a:ext cx="111533" cy="109616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502655" y="9851141"/>
            <a:ext cx="124583" cy="11991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761088" y="9846023"/>
            <a:ext cx="134883" cy="13015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019735" y="9841127"/>
            <a:ext cx="148464" cy="140559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78341" y="9836053"/>
            <a:ext cx="155433" cy="150434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537236" y="9830118"/>
            <a:ext cx="175313" cy="16184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799722" y="9825921"/>
            <a:ext cx="166852" cy="170435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054244" y="9820514"/>
            <a:ext cx="186382" cy="181135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312858" y="9815664"/>
            <a:ext cx="196615" cy="19118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571596" y="9810289"/>
            <a:ext cx="210556" cy="201625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830354" y="9805270"/>
            <a:ext cx="219468" cy="211744"/>
          </a:xfrm>
          <a:prstGeom prst="rect">
            <a:avLst/>
          </a:prstGeom>
        </p:spPr>
      </p:pic>
      <p:sp>
        <p:nvSpPr>
          <p:cNvPr id="32" name="object 32"/>
          <p:cNvSpPr/>
          <p:nvPr/>
        </p:nvSpPr>
        <p:spPr>
          <a:xfrm>
            <a:off x="3916252" y="10186079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75809" y="10180596"/>
            <a:ext cx="32384" cy="28575"/>
          </a:xfrm>
          <a:custGeom>
            <a:avLst/>
            <a:gdLst/>
            <a:ahLst/>
            <a:cxnLst/>
            <a:rect l="l" t="t" r="r" b="b"/>
            <a:pathLst>
              <a:path w="32385" h="28575">
                <a:moveTo>
                  <a:pt x="19057" y="28561"/>
                </a:moveTo>
                <a:lnTo>
                  <a:pt x="17086" y="28446"/>
                </a:lnTo>
                <a:lnTo>
                  <a:pt x="12960" y="28446"/>
                </a:lnTo>
                <a:lnTo>
                  <a:pt x="9300" y="28153"/>
                </a:lnTo>
                <a:lnTo>
                  <a:pt x="6225" y="26658"/>
                </a:lnTo>
                <a:lnTo>
                  <a:pt x="1245" y="21263"/>
                </a:lnTo>
                <a:lnTo>
                  <a:pt x="0" y="18079"/>
                </a:lnTo>
                <a:lnTo>
                  <a:pt x="0" y="10736"/>
                </a:lnTo>
                <a:lnTo>
                  <a:pt x="1245" y="7552"/>
                </a:lnTo>
                <a:lnTo>
                  <a:pt x="6225" y="2157"/>
                </a:lnTo>
                <a:lnTo>
                  <a:pt x="9300" y="662"/>
                </a:lnTo>
                <a:lnTo>
                  <a:pt x="12960" y="369"/>
                </a:lnTo>
                <a:lnTo>
                  <a:pt x="16548" y="369"/>
                </a:lnTo>
                <a:lnTo>
                  <a:pt x="16548" y="189"/>
                </a:lnTo>
                <a:lnTo>
                  <a:pt x="32119" y="16001"/>
                </a:lnTo>
                <a:lnTo>
                  <a:pt x="31760" y="17900"/>
                </a:lnTo>
                <a:lnTo>
                  <a:pt x="20969" y="28276"/>
                </a:lnTo>
                <a:lnTo>
                  <a:pt x="19057" y="28561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34611" y="10175673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22190" y="38482"/>
                </a:moveTo>
                <a:lnTo>
                  <a:pt x="17884" y="38482"/>
                </a:lnTo>
                <a:lnTo>
                  <a:pt x="15458" y="38316"/>
                </a:lnTo>
                <a:lnTo>
                  <a:pt x="0" y="21763"/>
                </a:lnTo>
                <a:lnTo>
                  <a:pt x="0" y="16898"/>
                </a:lnTo>
                <a:lnTo>
                  <a:pt x="17884" y="179"/>
                </a:lnTo>
                <a:lnTo>
                  <a:pt x="21473" y="179"/>
                </a:lnTo>
                <a:lnTo>
                  <a:pt x="21473" y="0"/>
                </a:lnTo>
                <a:lnTo>
                  <a:pt x="39895" y="21352"/>
                </a:lnTo>
                <a:lnTo>
                  <a:pt x="39490" y="23723"/>
                </a:lnTo>
                <a:lnTo>
                  <a:pt x="24629" y="38276"/>
                </a:lnTo>
                <a:lnTo>
                  <a:pt x="22190" y="38482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693389" y="10170586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22833" y="48682"/>
                </a:moveTo>
                <a:lnTo>
                  <a:pt x="0" y="27514"/>
                </a:lnTo>
                <a:lnTo>
                  <a:pt x="0" y="21322"/>
                </a:lnTo>
                <a:lnTo>
                  <a:pt x="22833" y="153"/>
                </a:lnTo>
                <a:lnTo>
                  <a:pt x="26421" y="153"/>
                </a:lnTo>
                <a:lnTo>
                  <a:pt x="51278" y="27102"/>
                </a:lnTo>
                <a:lnTo>
                  <a:pt x="50724" y="30215"/>
                </a:lnTo>
                <a:lnTo>
                  <a:pt x="30630" y="48615"/>
                </a:lnTo>
                <a:lnTo>
                  <a:pt x="22833" y="48682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50795" y="10165626"/>
            <a:ext cx="61594" cy="59055"/>
          </a:xfrm>
          <a:custGeom>
            <a:avLst/>
            <a:gdLst/>
            <a:ahLst/>
            <a:cxnLst/>
            <a:rect l="l" t="t" r="r" b="b"/>
            <a:pathLst>
              <a:path w="61595" h="59054">
                <a:moveTo>
                  <a:pt x="34087" y="58755"/>
                </a:moveTo>
                <a:lnTo>
                  <a:pt x="744" y="37054"/>
                </a:lnTo>
                <a:lnTo>
                  <a:pt x="0" y="33312"/>
                </a:lnTo>
                <a:lnTo>
                  <a:pt x="0" y="25532"/>
                </a:lnTo>
                <a:lnTo>
                  <a:pt x="25443" y="89"/>
                </a:lnTo>
                <a:lnTo>
                  <a:pt x="32920" y="89"/>
                </a:lnTo>
                <a:lnTo>
                  <a:pt x="61480" y="32593"/>
                </a:lnTo>
                <a:lnTo>
                  <a:pt x="60853" y="36242"/>
                </a:lnTo>
                <a:lnTo>
                  <a:pt x="37847" y="58486"/>
                </a:lnTo>
                <a:lnTo>
                  <a:pt x="34087" y="58755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211166" y="10160424"/>
            <a:ext cx="69939" cy="68981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469725" y="10155221"/>
            <a:ext cx="80491" cy="79207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730756" y="10149815"/>
            <a:ext cx="89776" cy="89815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985193" y="10145263"/>
            <a:ext cx="102271" cy="9948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246169" y="10140240"/>
            <a:ext cx="108593" cy="109527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504882" y="10134948"/>
            <a:ext cx="120428" cy="11993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761088" y="10129753"/>
            <a:ext cx="134883" cy="13015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7019701" y="10124669"/>
            <a:ext cx="147333" cy="140488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7280912" y="10119131"/>
            <a:ext cx="157204" cy="150832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7539791" y="10113876"/>
            <a:ext cx="171936" cy="161841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7799721" y="10109651"/>
            <a:ext cx="166853" cy="170435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8054244" y="10104272"/>
            <a:ext cx="188616" cy="181230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8315784" y="10099336"/>
            <a:ext cx="191480" cy="187663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8574475" y="10094186"/>
            <a:ext cx="203842" cy="192813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8830405" y="10089289"/>
            <a:ext cx="213307" cy="197710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015279" y="9641164"/>
            <a:ext cx="552449" cy="552449"/>
          </a:xfrm>
          <a:prstGeom prst="rect">
            <a:avLst/>
          </a:prstGeom>
        </p:spPr>
      </p:pic>
      <p:sp>
        <p:nvSpPr>
          <p:cNvPr id="53" name="object 53"/>
          <p:cNvSpPr txBox="1"/>
          <p:nvPr/>
        </p:nvSpPr>
        <p:spPr>
          <a:xfrm>
            <a:off x="1354881" y="6644433"/>
            <a:ext cx="3628390" cy="1625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3495" algn="just">
              <a:lnSpc>
                <a:spcPct val="116700"/>
              </a:lnSpc>
              <a:spcBef>
                <a:spcPts val="95"/>
              </a:spcBef>
            </a:pPr>
            <a:r>
              <a:rPr sz="3000" spc="-5" dirty="0">
                <a:solidFill>
                  <a:srgbClr val="2A2A2A"/>
                </a:solidFill>
                <a:latin typeface="Lucida Sans Unicode"/>
                <a:cs typeface="Lucida Sans Unicode"/>
              </a:rPr>
              <a:t>Autor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495" dirty="0">
                <a:solidFill>
                  <a:srgbClr val="2A2A2A"/>
                </a:solidFill>
                <a:latin typeface="Lucida Sans Unicode"/>
                <a:cs typeface="Lucida Sans Unicode"/>
              </a:rPr>
              <a:t>1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335" dirty="0">
                <a:solidFill>
                  <a:srgbClr val="2A2A2A"/>
                </a:solidFill>
                <a:latin typeface="Lucida Sans Unicode"/>
                <a:cs typeface="Lucida Sans Unicode"/>
              </a:rPr>
              <a:t>-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60" dirty="0">
                <a:solidFill>
                  <a:srgbClr val="2A2A2A"/>
                </a:solidFill>
                <a:latin typeface="Lucida Sans Unicode"/>
                <a:cs typeface="Lucida Sans Unicode"/>
              </a:rPr>
              <a:t>Instituição</a:t>
            </a:r>
            <a:r>
              <a:rPr sz="3000" spc="-30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5" dirty="0">
                <a:solidFill>
                  <a:srgbClr val="2A2A2A"/>
                </a:solidFill>
                <a:latin typeface="Lucida Sans Unicode"/>
                <a:cs typeface="Lucida Sans Unicode"/>
              </a:rPr>
              <a:t>Autor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210" dirty="0">
                <a:solidFill>
                  <a:srgbClr val="2A2A2A"/>
                </a:solidFill>
                <a:latin typeface="Lucida Sans Unicode"/>
                <a:cs typeface="Lucida Sans Unicode"/>
              </a:rPr>
              <a:t>2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335" dirty="0">
                <a:solidFill>
                  <a:srgbClr val="2A2A2A"/>
                </a:solidFill>
                <a:latin typeface="Lucida Sans Unicode"/>
                <a:cs typeface="Lucida Sans Unicode"/>
              </a:rPr>
              <a:t>-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60" dirty="0">
                <a:solidFill>
                  <a:srgbClr val="2A2A2A"/>
                </a:solidFill>
                <a:latin typeface="Lucida Sans Unicode"/>
                <a:cs typeface="Lucida Sans Unicode"/>
              </a:rPr>
              <a:t>Instituição</a:t>
            </a:r>
            <a:r>
              <a:rPr sz="3000" spc="-30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5" dirty="0">
                <a:solidFill>
                  <a:srgbClr val="2A2A2A"/>
                </a:solidFill>
                <a:latin typeface="Lucida Sans Unicode"/>
                <a:cs typeface="Lucida Sans Unicode"/>
              </a:rPr>
              <a:t>Autor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114" dirty="0">
                <a:solidFill>
                  <a:srgbClr val="2A2A2A"/>
                </a:solidFill>
                <a:latin typeface="Lucida Sans Unicode"/>
                <a:cs typeface="Lucida Sans Unicode"/>
              </a:rPr>
              <a:t>3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335" dirty="0">
                <a:solidFill>
                  <a:srgbClr val="2A2A2A"/>
                </a:solidFill>
                <a:latin typeface="Lucida Sans Unicode"/>
                <a:cs typeface="Lucida Sans Unicode"/>
              </a:rPr>
              <a:t>-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60" dirty="0">
                <a:solidFill>
                  <a:srgbClr val="2A2A2A"/>
                </a:solidFill>
                <a:latin typeface="Lucida Sans Unicode"/>
                <a:cs typeface="Lucida Sans Unicode"/>
              </a:rPr>
              <a:t>Instituição</a:t>
            </a:r>
            <a:endParaRPr sz="3000" dirty="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853952" y="4596575"/>
            <a:ext cx="441769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275" dirty="0">
                <a:solidFill>
                  <a:srgbClr val="2A2A2A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TÍTULO</a:t>
            </a:r>
            <a:r>
              <a:rPr sz="3500" spc="229" dirty="0">
                <a:solidFill>
                  <a:srgbClr val="2A2A2A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sz="3500" spc="-430" dirty="0">
                <a:solidFill>
                  <a:srgbClr val="2A2A2A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DO</a:t>
            </a:r>
            <a:r>
              <a:rPr sz="3500" spc="229" dirty="0">
                <a:solidFill>
                  <a:srgbClr val="2A2A2A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sz="3500" spc="-285" dirty="0">
                <a:solidFill>
                  <a:srgbClr val="2A2A2A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TRABALHO</a:t>
            </a:r>
            <a:endParaRPr sz="35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769549" y="8504513"/>
            <a:ext cx="2586355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29310" marR="5080" indent="-817244">
              <a:lnSpc>
                <a:spcPct val="116700"/>
              </a:lnSpc>
              <a:spcBef>
                <a:spcPts val="95"/>
              </a:spcBef>
            </a:pPr>
            <a:r>
              <a:rPr sz="3000" spc="-25" dirty="0">
                <a:solidFill>
                  <a:srgbClr val="2A2A2A"/>
                </a:solidFill>
                <a:latin typeface="Lucida Sans Unicode"/>
                <a:cs typeface="Lucida Sans Unicode"/>
              </a:rPr>
              <a:t>MANAUS</a:t>
            </a:r>
            <a:r>
              <a:rPr sz="3000" spc="-190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335" dirty="0">
                <a:solidFill>
                  <a:srgbClr val="2A2A2A"/>
                </a:solidFill>
                <a:latin typeface="Lucida Sans Unicode"/>
                <a:cs typeface="Lucida Sans Unicode"/>
              </a:rPr>
              <a:t>-</a:t>
            </a:r>
            <a:r>
              <a:rPr sz="3000" spc="-135" dirty="0">
                <a:solidFill>
                  <a:srgbClr val="2A2A2A"/>
                </a:solidFill>
                <a:latin typeface="Lucida Sans Unicode"/>
                <a:cs typeface="Lucida Sans Unicode"/>
              </a:rPr>
              <a:t> </a:t>
            </a:r>
            <a:r>
              <a:rPr sz="3000" spc="-25" dirty="0">
                <a:solidFill>
                  <a:srgbClr val="2A2A2A"/>
                </a:solidFill>
                <a:latin typeface="Lucida Sans Unicode"/>
                <a:cs typeface="Lucida Sans Unicode"/>
              </a:rPr>
              <a:t>AM </a:t>
            </a:r>
            <a:r>
              <a:rPr sz="3000" spc="-20" dirty="0">
                <a:solidFill>
                  <a:srgbClr val="2A2A2A"/>
                </a:solidFill>
                <a:latin typeface="Lucida Sans Unicode"/>
                <a:cs typeface="Lucida Sans Unicode"/>
              </a:rPr>
              <a:t>2023</a:t>
            </a:r>
            <a:endParaRPr sz="3000">
              <a:latin typeface="Lucida Sans Unicode"/>
              <a:cs typeface="Lucida Sans Unicode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1413" y="9748550"/>
            <a:ext cx="14204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A2A2A"/>
                </a:solidFill>
                <a:latin typeface="Arial"/>
                <a:cs typeface="Arial"/>
              </a:rPr>
              <a:t>REALIZAÇÃO: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358830" y="9781609"/>
            <a:ext cx="9017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A2A2A"/>
                </a:solidFill>
                <a:latin typeface="Arial"/>
                <a:cs typeface="Arial"/>
              </a:rPr>
              <a:t>APOIOS: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33001" y="6174603"/>
            <a:ext cx="4755515" cy="4112895"/>
          </a:xfrm>
          <a:custGeom>
            <a:avLst/>
            <a:gdLst/>
            <a:ahLst/>
            <a:cxnLst/>
            <a:rect l="l" t="t" r="r" b="b"/>
            <a:pathLst>
              <a:path w="4755515" h="4112895">
                <a:moveTo>
                  <a:pt x="4754998" y="648484"/>
                </a:moveTo>
                <a:lnTo>
                  <a:pt x="2382148" y="2749455"/>
                </a:lnTo>
                <a:lnTo>
                  <a:pt x="2419807" y="2715883"/>
                </a:lnTo>
                <a:lnTo>
                  <a:pt x="2457035" y="2681835"/>
                </a:lnTo>
                <a:lnTo>
                  <a:pt x="2493827" y="2647316"/>
                </a:lnTo>
                <a:lnTo>
                  <a:pt x="2530176" y="2612332"/>
                </a:lnTo>
                <a:lnTo>
                  <a:pt x="2566077" y="2576889"/>
                </a:lnTo>
                <a:lnTo>
                  <a:pt x="2601523" y="2540992"/>
                </a:lnTo>
                <a:lnTo>
                  <a:pt x="2636508" y="2504647"/>
                </a:lnTo>
                <a:lnTo>
                  <a:pt x="2671026" y="2467858"/>
                </a:lnTo>
                <a:lnTo>
                  <a:pt x="2705070" y="2430633"/>
                </a:lnTo>
                <a:lnTo>
                  <a:pt x="2738634" y="2392976"/>
                </a:lnTo>
                <a:lnTo>
                  <a:pt x="2771713" y="2354892"/>
                </a:lnTo>
                <a:lnTo>
                  <a:pt x="2804299" y="2316388"/>
                </a:lnTo>
                <a:lnTo>
                  <a:pt x="2836387" y="2277469"/>
                </a:lnTo>
                <a:lnTo>
                  <a:pt x="2867971" y="2238140"/>
                </a:lnTo>
                <a:lnTo>
                  <a:pt x="2899043" y="2198407"/>
                </a:lnTo>
                <a:lnTo>
                  <a:pt x="2929599" y="2158276"/>
                </a:lnTo>
                <a:lnTo>
                  <a:pt x="2959631" y="2117752"/>
                </a:lnTo>
                <a:lnTo>
                  <a:pt x="2989134" y="2076840"/>
                </a:lnTo>
                <a:lnTo>
                  <a:pt x="3018102" y="2035547"/>
                </a:lnTo>
                <a:lnTo>
                  <a:pt x="3046527" y="1993878"/>
                </a:lnTo>
                <a:lnTo>
                  <a:pt x="3074405" y="1951837"/>
                </a:lnTo>
                <a:lnTo>
                  <a:pt x="3101728" y="1909432"/>
                </a:lnTo>
                <a:lnTo>
                  <a:pt x="3128491" y="1866667"/>
                </a:lnTo>
                <a:lnTo>
                  <a:pt x="3154267" y="1824292"/>
                </a:lnTo>
                <a:lnTo>
                  <a:pt x="3179624" y="1781539"/>
                </a:lnTo>
                <a:lnTo>
                  <a:pt x="3204602" y="1738443"/>
                </a:lnTo>
                <a:lnTo>
                  <a:pt x="3253587" y="1651372"/>
                </a:lnTo>
                <a:lnTo>
                  <a:pt x="3301544" y="1563376"/>
                </a:lnTo>
                <a:lnTo>
                  <a:pt x="3489565" y="1208051"/>
                </a:lnTo>
                <a:lnTo>
                  <a:pt x="3561395" y="1076070"/>
                </a:lnTo>
                <a:lnTo>
                  <a:pt x="3610560" y="989266"/>
                </a:lnTo>
                <a:lnTo>
                  <a:pt x="3635646" y="946331"/>
                </a:lnTo>
                <a:lnTo>
                  <a:pt x="3661123" y="903756"/>
                </a:lnTo>
                <a:lnTo>
                  <a:pt x="3687031" y="861577"/>
                </a:lnTo>
                <a:lnTo>
                  <a:pt x="3713410" y="819833"/>
                </a:lnTo>
                <a:lnTo>
                  <a:pt x="3740300" y="778560"/>
                </a:lnTo>
                <a:lnTo>
                  <a:pt x="3767743" y="737795"/>
                </a:lnTo>
                <a:lnTo>
                  <a:pt x="3795778" y="697575"/>
                </a:lnTo>
                <a:lnTo>
                  <a:pt x="3824447" y="657936"/>
                </a:lnTo>
                <a:lnTo>
                  <a:pt x="3853788" y="618917"/>
                </a:lnTo>
                <a:lnTo>
                  <a:pt x="3883844" y="580554"/>
                </a:lnTo>
                <a:lnTo>
                  <a:pt x="3914654" y="542883"/>
                </a:lnTo>
                <a:lnTo>
                  <a:pt x="3946259" y="505942"/>
                </a:lnTo>
                <a:lnTo>
                  <a:pt x="3978699" y="469768"/>
                </a:lnTo>
                <a:lnTo>
                  <a:pt x="4012014" y="434398"/>
                </a:lnTo>
                <a:lnTo>
                  <a:pt x="4046246" y="399868"/>
                </a:lnTo>
                <a:lnTo>
                  <a:pt x="4081435" y="366216"/>
                </a:lnTo>
                <a:lnTo>
                  <a:pt x="4117621" y="333479"/>
                </a:lnTo>
                <a:lnTo>
                  <a:pt x="4154844" y="301693"/>
                </a:lnTo>
                <a:lnTo>
                  <a:pt x="4193145" y="270896"/>
                </a:lnTo>
                <a:lnTo>
                  <a:pt x="4232565" y="241124"/>
                </a:lnTo>
                <a:lnTo>
                  <a:pt x="4271340" y="213763"/>
                </a:lnTo>
                <a:lnTo>
                  <a:pt x="4310956" y="187763"/>
                </a:lnTo>
                <a:lnTo>
                  <a:pt x="4351369" y="163125"/>
                </a:lnTo>
                <a:lnTo>
                  <a:pt x="4392538" y="139847"/>
                </a:lnTo>
                <a:lnTo>
                  <a:pt x="4434419" y="117932"/>
                </a:lnTo>
                <a:lnTo>
                  <a:pt x="4476969" y="97378"/>
                </a:lnTo>
                <a:lnTo>
                  <a:pt x="4520145" y="78186"/>
                </a:lnTo>
                <a:lnTo>
                  <a:pt x="4563905" y="60355"/>
                </a:lnTo>
                <a:lnTo>
                  <a:pt x="4608204" y="43886"/>
                </a:lnTo>
                <a:lnTo>
                  <a:pt x="4653001" y="28780"/>
                </a:lnTo>
                <a:lnTo>
                  <a:pt x="4698252" y="15035"/>
                </a:lnTo>
                <a:lnTo>
                  <a:pt x="4743914" y="2653"/>
                </a:lnTo>
                <a:lnTo>
                  <a:pt x="4754998" y="0"/>
                </a:lnTo>
                <a:lnTo>
                  <a:pt x="4754998" y="648484"/>
                </a:lnTo>
                <a:close/>
              </a:path>
              <a:path w="4755515" h="4112895">
                <a:moveTo>
                  <a:pt x="4754998" y="4112395"/>
                </a:moveTo>
                <a:lnTo>
                  <a:pt x="0" y="4112395"/>
                </a:lnTo>
                <a:lnTo>
                  <a:pt x="2337" y="4110054"/>
                </a:lnTo>
                <a:lnTo>
                  <a:pt x="38295" y="4076301"/>
                </a:lnTo>
                <a:lnTo>
                  <a:pt x="75188" y="4043793"/>
                </a:lnTo>
                <a:lnTo>
                  <a:pt x="112974" y="4012477"/>
                </a:lnTo>
                <a:lnTo>
                  <a:pt x="151612" y="3982298"/>
                </a:lnTo>
                <a:lnTo>
                  <a:pt x="191061" y="3953200"/>
                </a:lnTo>
                <a:lnTo>
                  <a:pt x="231280" y="3925131"/>
                </a:lnTo>
                <a:lnTo>
                  <a:pt x="272227" y="3898034"/>
                </a:lnTo>
                <a:lnTo>
                  <a:pt x="313861" y="3871855"/>
                </a:lnTo>
                <a:lnTo>
                  <a:pt x="356141" y="3846541"/>
                </a:lnTo>
                <a:lnTo>
                  <a:pt x="399026" y="3822036"/>
                </a:lnTo>
                <a:lnTo>
                  <a:pt x="442474" y="3798286"/>
                </a:lnTo>
                <a:lnTo>
                  <a:pt x="486444" y="3775236"/>
                </a:lnTo>
                <a:lnTo>
                  <a:pt x="530896" y="3752832"/>
                </a:lnTo>
                <a:lnTo>
                  <a:pt x="575787" y="3731019"/>
                </a:lnTo>
                <a:lnTo>
                  <a:pt x="621077" y="3709743"/>
                </a:lnTo>
                <a:lnTo>
                  <a:pt x="666725" y="3688949"/>
                </a:lnTo>
                <a:lnTo>
                  <a:pt x="758926" y="3648589"/>
                </a:lnTo>
                <a:lnTo>
                  <a:pt x="898878" y="3590302"/>
                </a:lnTo>
                <a:lnTo>
                  <a:pt x="1227359" y="3457174"/>
                </a:lnTo>
                <a:lnTo>
                  <a:pt x="1320221" y="3417914"/>
                </a:lnTo>
                <a:lnTo>
                  <a:pt x="1366281" y="3397807"/>
                </a:lnTo>
                <a:lnTo>
                  <a:pt x="1412039" y="3377310"/>
                </a:lnTo>
                <a:lnTo>
                  <a:pt x="1457454" y="3356367"/>
                </a:lnTo>
                <a:lnTo>
                  <a:pt x="1503000" y="3334672"/>
                </a:lnTo>
                <a:lnTo>
                  <a:pt x="1548253" y="3312379"/>
                </a:lnTo>
                <a:lnTo>
                  <a:pt x="1593206" y="3289493"/>
                </a:lnTo>
                <a:lnTo>
                  <a:pt x="1637854" y="3266020"/>
                </a:lnTo>
                <a:lnTo>
                  <a:pt x="1682190" y="3241966"/>
                </a:lnTo>
                <a:lnTo>
                  <a:pt x="1726207" y="3217336"/>
                </a:lnTo>
                <a:lnTo>
                  <a:pt x="1769900" y="3192135"/>
                </a:lnTo>
                <a:lnTo>
                  <a:pt x="1813263" y="3166370"/>
                </a:lnTo>
                <a:lnTo>
                  <a:pt x="1856289" y="3140045"/>
                </a:lnTo>
                <a:lnTo>
                  <a:pt x="1898972" y="3113167"/>
                </a:lnTo>
                <a:lnTo>
                  <a:pt x="1941305" y="3085740"/>
                </a:lnTo>
                <a:lnTo>
                  <a:pt x="1983283" y="3057771"/>
                </a:lnTo>
                <a:lnTo>
                  <a:pt x="2024900" y="3029265"/>
                </a:lnTo>
                <a:lnTo>
                  <a:pt x="2066148" y="3000227"/>
                </a:lnTo>
                <a:lnTo>
                  <a:pt x="2107023" y="2970663"/>
                </a:lnTo>
                <a:lnTo>
                  <a:pt x="2147517" y="2940579"/>
                </a:lnTo>
                <a:lnTo>
                  <a:pt x="2187625" y="2909980"/>
                </a:lnTo>
                <a:lnTo>
                  <a:pt x="2227340" y="2878872"/>
                </a:lnTo>
                <a:lnTo>
                  <a:pt x="2266656" y="2847259"/>
                </a:lnTo>
                <a:lnTo>
                  <a:pt x="2305567" y="2815149"/>
                </a:lnTo>
                <a:lnTo>
                  <a:pt x="2344066" y="2782545"/>
                </a:lnTo>
                <a:lnTo>
                  <a:pt x="4754998" y="648484"/>
                </a:lnTo>
                <a:lnTo>
                  <a:pt x="4754998" y="4112395"/>
                </a:lnTo>
                <a:close/>
              </a:path>
            </a:pathLst>
          </a:custGeom>
          <a:solidFill>
            <a:srgbClr val="F59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7389" rIns="0" bIns="0" rtlCol="0">
            <a:spAutoFit/>
          </a:bodyPr>
          <a:lstStyle/>
          <a:p>
            <a:pPr marL="322834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Introdução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5964050" y="-1"/>
            <a:ext cx="2324100" cy="7786370"/>
            <a:chOff x="15964050" y="-1"/>
            <a:chExt cx="2324100" cy="7786370"/>
          </a:xfrm>
        </p:grpSpPr>
        <p:sp>
          <p:nvSpPr>
            <p:cNvPr id="5" name="object 5"/>
            <p:cNvSpPr/>
            <p:nvPr/>
          </p:nvSpPr>
          <p:spPr>
            <a:xfrm>
              <a:off x="16206589" y="-1"/>
              <a:ext cx="2081530" cy="5922010"/>
            </a:xfrm>
            <a:custGeom>
              <a:avLst/>
              <a:gdLst/>
              <a:ahLst/>
              <a:cxnLst/>
              <a:rect l="l" t="t" r="r" b="b"/>
              <a:pathLst>
                <a:path w="2081530" h="5922010">
                  <a:moveTo>
                    <a:pt x="263337" y="0"/>
                  </a:moveTo>
                  <a:lnTo>
                    <a:pt x="2081411" y="0"/>
                  </a:lnTo>
                  <a:lnTo>
                    <a:pt x="2081411" y="5921849"/>
                  </a:lnTo>
                  <a:lnTo>
                    <a:pt x="2071343" y="5920075"/>
                  </a:lnTo>
                  <a:lnTo>
                    <a:pt x="2024889" y="5910506"/>
                  </a:lnTo>
                  <a:lnTo>
                    <a:pt x="1978734" y="5899605"/>
                  </a:lnTo>
                  <a:lnTo>
                    <a:pt x="1932922" y="5887380"/>
                  </a:lnTo>
                  <a:lnTo>
                    <a:pt x="1887495" y="5873839"/>
                  </a:lnTo>
                  <a:lnTo>
                    <a:pt x="1842495" y="5858990"/>
                  </a:lnTo>
                  <a:lnTo>
                    <a:pt x="1797964" y="5842839"/>
                  </a:lnTo>
                  <a:lnTo>
                    <a:pt x="1753944" y="5825394"/>
                  </a:lnTo>
                  <a:lnTo>
                    <a:pt x="1710479" y="5806662"/>
                  </a:lnTo>
                  <a:lnTo>
                    <a:pt x="1667609" y="5786652"/>
                  </a:lnTo>
                  <a:lnTo>
                    <a:pt x="1625378" y="5765370"/>
                  </a:lnTo>
                  <a:lnTo>
                    <a:pt x="1583828" y="5742824"/>
                  </a:lnTo>
                  <a:lnTo>
                    <a:pt x="1543001" y="5719021"/>
                  </a:lnTo>
                  <a:lnTo>
                    <a:pt x="1502939" y="5693969"/>
                  </a:lnTo>
                  <a:lnTo>
                    <a:pt x="1463686" y="5667675"/>
                  </a:lnTo>
                  <a:lnTo>
                    <a:pt x="1425282" y="5640148"/>
                  </a:lnTo>
                  <a:lnTo>
                    <a:pt x="1387770" y="5611393"/>
                  </a:lnTo>
                  <a:lnTo>
                    <a:pt x="1351193" y="5581419"/>
                  </a:lnTo>
                  <a:lnTo>
                    <a:pt x="1315593" y="5550233"/>
                  </a:lnTo>
                  <a:lnTo>
                    <a:pt x="1281011" y="5517843"/>
                  </a:lnTo>
                  <a:lnTo>
                    <a:pt x="1247492" y="5484256"/>
                  </a:lnTo>
                  <a:lnTo>
                    <a:pt x="1213451" y="5447843"/>
                  </a:lnTo>
                  <a:lnTo>
                    <a:pt x="1180718" y="5410555"/>
                  </a:lnTo>
                  <a:lnTo>
                    <a:pt x="1149266" y="5372423"/>
                  </a:lnTo>
                  <a:lnTo>
                    <a:pt x="1119070" y="5333472"/>
                  </a:lnTo>
                  <a:lnTo>
                    <a:pt x="1090101" y="5293732"/>
                  </a:lnTo>
                  <a:lnTo>
                    <a:pt x="1062335" y="5253232"/>
                  </a:lnTo>
                  <a:lnTo>
                    <a:pt x="1035744" y="5211998"/>
                  </a:lnTo>
                  <a:lnTo>
                    <a:pt x="1010302" y="5170060"/>
                  </a:lnTo>
                  <a:lnTo>
                    <a:pt x="985983" y="5127445"/>
                  </a:lnTo>
                  <a:lnTo>
                    <a:pt x="962760" y="5084182"/>
                  </a:lnTo>
                  <a:lnTo>
                    <a:pt x="940608" y="5040299"/>
                  </a:lnTo>
                  <a:lnTo>
                    <a:pt x="919499" y="4995825"/>
                  </a:lnTo>
                  <a:lnTo>
                    <a:pt x="899407" y="4950786"/>
                  </a:lnTo>
                  <a:lnTo>
                    <a:pt x="880305" y="4905212"/>
                  </a:lnTo>
                  <a:lnTo>
                    <a:pt x="862168" y="4859131"/>
                  </a:lnTo>
                  <a:lnTo>
                    <a:pt x="844969" y="4812571"/>
                  </a:lnTo>
                  <a:lnTo>
                    <a:pt x="828681" y="4765559"/>
                  </a:lnTo>
                  <a:lnTo>
                    <a:pt x="813278" y="4718126"/>
                  </a:lnTo>
                  <a:lnTo>
                    <a:pt x="798734" y="4670297"/>
                  </a:lnTo>
                  <a:lnTo>
                    <a:pt x="785021" y="4622103"/>
                  </a:lnTo>
                  <a:lnTo>
                    <a:pt x="772115" y="4573570"/>
                  </a:lnTo>
                  <a:lnTo>
                    <a:pt x="759988" y="4524727"/>
                  </a:lnTo>
                  <a:lnTo>
                    <a:pt x="748614" y="4475603"/>
                  </a:lnTo>
                  <a:lnTo>
                    <a:pt x="737966" y="4426225"/>
                  </a:lnTo>
                  <a:lnTo>
                    <a:pt x="728019" y="4376622"/>
                  </a:lnTo>
                  <a:lnTo>
                    <a:pt x="718745" y="4326822"/>
                  </a:lnTo>
                  <a:lnTo>
                    <a:pt x="710118" y="4276853"/>
                  </a:lnTo>
                  <a:lnTo>
                    <a:pt x="702112" y="4226743"/>
                  </a:lnTo>
                  <a:lnTo>
                    <a:pt x="694701" y="4176521"/>
                  </a:lnTo>
                  <a:lnTo>
                    <a:pt x="687857" y="4126214"/>
                  </a:lnTo>
                  <a:lnTo>
                    <a:pt x="681555" y="4075851"/>
                  </a:lnTo>
                  <a:lnTo>
                    <a:pt x="675769" y="4025461"/>
                  </a:lnTo>
                  <a:lnTo>
                    <a:pt x="670470" y="3975070"/>
                  </a:lnTo>
                  <a:lnTo>
                    <a:pt x="665635" y="3924708"/>
                  </a:lnTo>
                  <a:lnTo>
                    <a:pt x="661235" y="3874403"/>
                  </a:lnTo>
                  <a:lnTo>
                    <a:pt x="657245" y="3824183"/>
                  </a:lnTo>
                  <a:lnTo>
                    <a:pt x="653637" y="3774076"/>
                  </a:lnTo>
                  <a:lnTo>
                    <a:pt x="650387" y="3724110"/>
                  </a:lnTo>
                  <a:lnTo>
                    <a:pt x="644376" y="3623110"/>
                  </a:lnTo>
                  <a:lnTo>
                    <a:pt x="627468" y="3321775"/>
                  </a:lnTo>
                  <a:lnTo>
                    <a:pt x="624504" y="3271794"/>
                  </a:lnTo>
                  <a:lnTo>
                    <a:pt x="621420" y="3221881"/>
                  </a:lnTo>
                  <a:lnTo>
                    <a:pt x="618186" y="3172036"/>
                  </a:lnTo>
                  <a:lnTo>
                    <a:pt x="614774" y="3122259"/>
                  </a:lnTo>
                  <a:lnTo>
                    <a:pt x="611153" y="3072550"/>
                  </a:lnTo>
                  <a:lnTo>
                    <a:pt x="607294" y="3022909"/>
                  </a:lnTo>
                  <a:lnTo>
                    <a:pt x="603167" y="2973336"/>
                  </a:lnTo>
                  <a:lnTo>
                    <a:pt x="598743" y="2923830"/>
                  </a:lnTo>
                  <a:lnTo>
                    <a:pt x="593993" y="2874391"/>
                  </a:lnTo>
                  <a:lnTo>
                    <a:pt x="588888" y="2825020"/>
                  </a:lnTo>
                  <a:lnTo>
                    <a:pt x="583397" y="2775716"/>
                  </a:lnTo>
                  <a:lnTo>
                    <a:pt x="577491" y="2726478"/>
                  </a:lnTo>
                  <a:lnTo>
                    <a:pt x="571141" y="2677307"/>
                  </a:lnTo>
                  <a:lnTo>
                    <a:pt x="564317" y="2628203"/>
                  </a:lnTo>
                  <a:lnTo>
                    <a:pt x="556990" y="2579165"/>
                  </a:lnTo>
                  <a:lnTo>
                    <a:pt x="549131" y="2530194"/>
                  </a:lnTo>
                  <a:lnTo>
                    <a:pt x="540710" y="2481288"/>
                  </a:lnTo>
                  <a:lnTo>
                    <a:pt x="531697" y="2432449"/>
                  </a:lnTo>
                  <a:lnTo>
                    <a:pt x="522063" y="2383675"/>
                  </a:lnTo>
                  <a:lnTo>
                    <a:pt x="511779" y="2334967"/>
                  </a:lnTo>
                  <a:lnTo>
                    <a:pt x="500814" y="2286324"/>
                  </a:lnTo>
                  <a:lnTo>
                    <a:pt x="489141" y="2237747"/>
                  </a:lnTo>
                  <a:lnTo>
                    <a:pt x="476729" y="2189235"/>
                  </a:lnTo>
                  <a:lnTo>
                    <a:pt x="463548" y="2140788"/>
                  </a:lnTo>
                  <a:lnTo>
                    <a:pt x="449570" y="2092405"/>
                  </a:lnTo>
                  <a:lnTo>
                    <a:pt x="434764" y="2044088"/>
                  </a:lnTo>
                  <a:lnTo>
                    <a:pt x="419102" y="1995835"/>
                  </a:lnTo>
                  <a:lnTo>
                    <a:pt x="402554" y="1947646"/>
                  </a:lnTo>
                  <a:lnTo>
                    <a:pt x="385091" y="1899521"/>
                  </a:lnTo>
                  <a:lnTo>
                    <a:pt x="366748" y="1852179"/>
                  </a:lnTo>
                  <a:lnTo>
                    <a:pt x="347222" y="1804979"/>
                  </a:lnTo>
                  <a:lnTo>
                    <a:pt x="326703" y="1757890"/>
                  </a:lnTo>
                  <a:lnTo>
                    <a:pt x="305382" y="1710883"/>
                  </a:lnTo>
                  <a:lnTo>
                    <a:pt x="283451" y="1663928"/>
                  </a:lnTo>
                  <a:lnTo>
                    <a:pt x="261099" y="1616994"/>
                  </a:lnTo>
                  <a:lnTo>
                    <a:pt x="215898" y="1523074"/>
                  </a:lnTo>
                  <a:lnTo>
                    <a:pt x="193431" y="1476027"/>
                  </a:lnTo>
                  <a:lnTo>
                    <a:pt x="171306" y="1428882"/>
                  </a:lnTo>
                  <a:lnTo>
                    <a:pt x="149716" y="1381610"/>
                  </a:lnTo>
                  <a:lnTo>
                    <a:pt x="128850" y="1334180"/>
                  </a:lnTo>
                  <a:lnTo>
                    <a:pt x="108900" y="1286562"/>
                  </a:lnTo>
                  <a:lnTo>
                    <a:pt x="90056" y="1238727"/>
                  </a:lnTo>
                  <a:lnTo>
                    <a:pt x="72510" y="1190645"/>
                  </a:lnTo>
                  <a:lnTo>
                    <a:pt x="56451" y="1142285"/>
                  </a:lnTo>
                  <a:lnTo>
                    <a:pt x="42071" y="1093618"/>
                  </a:lnTo>
                  <a:lnTo>
                    <a:pt x="29561" y="1044614"/>
                  </a:lnTo>
                  <a:lnTo>
                    <a:pt x="19112" y="995243"/>
                  </a:lnTo>
                  <a:lnTo>
                    <a:pt x="11121" y="947039"/>
                  </a:lnTo>
                  <a:lnTo>
                    <a:pt x="5301" y="898636"/>
                  </a:lnTo>
                  <a:lnTo>
                    <a:pt x="1609" y="850095"/>
                  </a:lnTo>
                  <a:lnTo>
                    <a:pt x="0" y="801475"/>
                  </a:lnTo>
                  <a:lnTo>
                    <a:pt x="429" y="752836"/>
                  </a:lnTo>
                  <a:lnTo>
                    <a:pt x="2853" y="704238"/>
                  </a:lnTo>
                  <a:lnTo>
                    <a:pt x="7229" y="655740"/>
                  </a:lnTo>
                  <a:lnTo>
                    <a:pt x="13510" y="607401"/>
                  </a:lnTo>
                  <a:lnTo>
                    <a:pt x="21655" y="559282"/>
                  </a:lnTo>
                  <a:lnTo>
                    <a:pt x="31618" y="511443"/>
                  </a:lnTo>
                  <a:lnTo>
                    <a:pt x="43355" y="463942"/>
                  </a:lnTo>
                  <a:lnTo>
                    <a:pt x="56823" y="416839"/>
                  </a:lnTo>
                  <a:lnTo>
                    <a:pt x="71977" y="370195"/>
                  </a:lnTo>
                  <a:lnTo>
                    <a:pt x="88773" y="324069"/>
                  </a:lnTo>
                  <a:lnTo>
                    <a:pt x="107167" y="278520"/>
                  </a:lnTo>
                  <a:lnTo>
                    <a:pt x="127116" y="233608"/>
                  </a:lnTo>
                  <a:lnTo>
                    <a:pt x="148574" y="189393"/>
                  </a:lnTo>
                  <a:lnTo>
                    <a:pt x="171498" y="145935"/>
                  </a:lnTo>
                  <a:lnTo>
                    <a:pt x="195844" y="103293"/>
                  </a:lnTo>
                  <a:lnTo>
                    <a:pt x="221567" y="61527"/>
                  </a:lnTo>
                  <a:lnTo>
                    <a:pt x="248624" y="20696"/>
                  </a:lnTo>
                  <a:lnTo>
                    <a:pt x="263337" y="0"/>
                  </a:lnTo>
                  <a:close/>
                </a:path>
              </a:pathLst>
            </a:custGeom>
            <a:solidFill>
              <a:srgbClr val="3DA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055495" y="4425869"/>
              <a:ext cx="2232660" cy="2743200"/>
            </a:xfrm>
            <a:custGeom>
              <a:avLst/>
              <a:gdLst/>
              <a:ahLst/>
              <a:cxnLst/>
              <a:rect l="l" t="t" r="r" b="b"/>
              <a:pathLst>
                <a:path w="2232659" h="2743200">
                  <a:moveTo>
                    <a:pt x="1215874" y="12700"/>
                  </a:moveTo>
                  <a:lnTo>
                    <a:pt x="859020" y="12700"/>
                  </a:lnTo>
                  <a:lnTo>
                    <a:pt x="908605" y="0"/>
                  </a:lnTo>
                  <a:lnTo>
                    <a:pt x="1163883" y="0"/>
                  </a:lnTo>
                  <a:lnTo>
                    <a:pt x="1215874" y="12700"/>
                  </a:lnTo>
                  <a:close/>
                </a:path>
                <a:path w="2232659" h="2743200">
                  <a:moveTo>
                    <a:pt x="669948" y="1778000"/>
                  </a:moveTo>
                  <a:lnTo>
                    <a:pt x="473737" y="1778000"/>
                  </a:lnTo>
                  <a:lnTo>
                    <a:pt x="427094" y="1765300"/>
                  </a:lnTo>
                  <a:lnTo>
                    <a:pt x="382699" y="1739900"/>
                  </a:lnTo>
                  <a:lnTo>
                    <a:pt x="340586" y="1727200"/>
                  </a:lnTo>
                  <a:lnTo>
                    <a:pt x="300786" y="1701800"/>
                  </a:lnTo>
                  <a:lnTo>
                    <a:pt x="263333" y="1663700"/>
                  </a:lnTo>
                  <a:lnTo>
                    <a:pt x="228259" y="1638300"/>
                  </a:lnTo>
                  <a:lnTo>
                    <a:pt x="195597" y="1600200"/>
                  </a:lnTo>
                  <a:lnTo>
                    <a:pt x="165379" y="1562100"/>
                  </a:lnTo>
                  <a:lnTo>
                    <a:pt x="137639" y="1524000"/>
                  </a:lnTo>
                  <a:lnTo>
                    <a:pt x="112410" y="1485900"/>
                  </a:lnTo>
                  <a:lnTo>
                    <a:pt x="89723" y="1447800"/>
                  </a:lnTo>
                  <a:lnTo>
                    <a:pt x="69611" y="1397000"/>
                  </a:lnTo>
                  <a:lnTo>
                    <a:pt x="52108" y="1358900"/>
                  </a:lnTo>
                  <a:lnTo>
                    <a:pt x="37246" y="1308100"/>
                  </a:lnTo>
                  <a:lnTo>
                    <a:pt x="25058" y="1270000"/>
                  </a:lnTo>
                  <a:lnTo>
                    <a:pt x="15576" y="1219200"/>
                  </a:lnTo>
                  <a:lnTo>
                    <a:pt x="8084" y="1181100"/>
                  </a:lnTo>
                  <a:lnTo>
                    <a:pt x="3021" y="1130300"/>
                  </a:lnTo>
                  <a:lnTo>
                    <a:pt x="341" y="1079500"/>
                  </a:lnTo>
                  <a:lnTo>
                    <a:pt x="0" y="1028700"/>
                  </a:lnTo>
                  <a:lnTo>
                    <a:pt x="1953" y="990600"/>
                  </a:lnTo>
                  <a:lnTo>
                    <a:pt x="6157" y="939800"/>
                  </a:lnTo>
                  <a:lnTo>
                    <a:pt x="12566" y="889000"/>
                  </a:lnTo>
                  <a:lnTo>
                    <a:pt x="21138" y="838200"/>
                  </a:lnTo>
                  <a:lnTo>
                    <a:pt x="31826" y="800100"/>
                  </a:lnTo>
                  <a:lnTo>
                    <a:pt x="44588" y="749300"/>
                  </a:lnTo>
                  <a:lnTo>
                    <a:pt x="59378" y="698500"/>
                  </a:lnTo>
                  <a:lnTo>
                    <a:pt x="76152" y="660400"/>
                  </a:lnTo>
                  <a:lnTo>
                    <a:pt x="94866" y="609600"/>
                  </a:lnTo>
                  <a:lnTo>
                    <a:pt x="115476" y="571500"/>
                  </a:lnTo>
                  <a:lnTo>
                    <a:pt x="137937" y="533400"/>
                  </a:lnTo>
                  <a:lnTo>
                    <a:pt x="162204" y="482600"/>
                  </a:lnTo>
                  <a:lnTo>
                    <a:pt x="188234" y="444500"/>
                  </a:lnTo>
                  <a:lnTo>
                    <a:pt x="215982" y="406400"/>
                  </a:lnTo>
                  <a:lnTo>
                    <a:pt x="245404" y="368300"/>
                  </a:lnTo>
                  <a:lnTo>
                    <a:pt x="276455" y="330200"/>
                  </a:lnTo>
                  <a:lnTo>
                    <a:pt x="309092" y="292100"/>
                  </a:lnTo>
                  <a:lnTo>
                    <a:pt x="343269" y="266700"/>
                  </a:lnTo>
                  <a:lnTo>
                    <a:pt x="378942" y="228600"/>
                  </a:lnTo>
                  <a:lnTo>
                    <a:pt x="416067" y="203200"/>
                  </a:lnTo>
                  <a:lnTo>
                    <a:pt x="454600" y="165100"/>
                  </a:lnTo>
                  <a:lnTo>
                    <a:pt x="494497" y="139700"/>
                  </a:lnTo>
                  <a:lnTo>
                    <a:pt x="535712" y="114300"/>
                  </a:lnTo>
                  <a:lnTo>
                    <a:pt x="578201" y="101600"/>
                  </a:lnTo>
                  <a:lnTo>
                    <a:pt x="622636" y="76200"/>
                  </a:lnTo>
                  <a:lnTo>
                    <a:pt x="668119" y="63500"/>
                  </a:lnTo>
                  <a:lnTo>
                    <a:pt x="714575" y="38100"/>
                  </a:lnTo>
                  <a:lnTo>
                    <a:pt x="810102" y="12700"/>
                  </a:lnTo>
                  <a:lnTo>
                    <a:pt x="1268000" y="12700"/>
                  </a:lnTo>
                  <a:lnTo>
                    <a:pt x="1320183" y="25400"/>
                  </a:lnTo>
                  <a:lnTo>
                    <a:pt x="1346265" y="38100"/>
                  </a:lnTo>
                  <a:lnTo>
                    <a:pt x="1012624" y="38100"/>
                  </a:lnTo>
                  <a:lnTo>
                    <a:pt x="964279" y="50800"/>
                  </a:lnTo>
                  <a:lnTo>
                    <a:pt x="869191" y="50800"/>
                  </a:lnTo>
                  <a:lnTo>
                    <a:pt x="731650" y="88900"/>
                  </a:lnTo>
                  <a:lnTo>
                    <a:pt x="687451" y="101600"/>
                  </a:lnTo>
                  <a:lnTo>
                    <a:pt x="644196" y="127000"/>
                  </a:lnTo>
                  <a:lnTo>
                    <a:pt x="601959" y="139700"/>
                  </a:lnTo>
                  <a:lnTo>
                    <a:pt x="560075" y="165100"/>
                  </a:lnTo>
                  <a:lnTo>
                    <a:pt x="519491" y="190500"/>
                  </a:lnTo>
                  <a:lnTo>
                    <a:pt x="480254" y="215900"/>
                  </a:lnTo>
                  <a:lnTo>
                    <a:pt x="442412" y="241300"/>
                  </a:lnTo>
                  <a:lnTo>
                    <a:pt x="406013" y="279400"/>
                  </a:lnTo>
                  <a:lnTo>
                    <a:pt x="371105" y="304800"/>
                  </a:lnTo>
                  <a:lnTo>
                    <a:pt x="337734" y="342900"/>
                  </a:lnTo>
                  <a:lnTo>
                    <a:pt x="305949" y="368300"/>
                  </a:lnTo>
                  <a:lnTo>
                    <a:pt x="275798" y="406400"/>
                  </a:lnTo>
                  <a:lnTo>
                    <a:pt x="247327" y="444500"/>
                  </a:lnTo>
                  <a:lnTo>
                    <a:pt x="220584" y="482600"/>
                  </a:lnTo>
                  <a:lnTo>
                    <a:pt x="195618" y="533400"/>
                  </a:lnTo>
                  <a:lnTo>
                    <a:pt x="172476" y="571500"/>
                  </a:lnTo>
                  <a:lnTo>
                    <a:pt x="151204" y="609600"/>
                  </a:lnTo>
                  <a:lnTo>
                    <a:pt x="131852" y="660400"/>
                  </a:lnTo>
                  <a:lnTo>
                    <a:pt x="114466" y="698500"/>
                  </a:lnTo>
                  <a:lnTo>
                    <a:pt x="99094" y="749300"/>
                  </a:lnTo>
                  <a:lnTo>
                    <a:pt x="85785" y="787400"/>
                  </a:lnTo>
                  <a:lnTo>
                    <a:pt x="74584" y="838200"/>
                  </a:lnTo>
                  <a:lnTo>
                    <a:pt x="65540" y="889000"/>
                  </a:lnTo>
                  <a:lnTo>
                    <a:pt x="58702" y="927100"/>
                  </a:lnTo>
                  <a:lnTo>
                    <a:pt x="54115" y="977900"/>
                  </a:lnTo>
                  <a:lnTo>
                    <a:pt x="51828" y="1028700"/>
                  </a:lnTo>
                  <a:lnTo>
                    <a:pt x="51889" y="1079500"/>
                  </a:lnTo>
                  <a:lnTo>
                    <a:pt x="54344" y="1117600"/>
                  </a:lnTo>
                  <a:lnTo>
                    <a:pt x="59243" y="1168400"/>
                  </a:lnTo>
                  <a:lnTo>
                    <a:pt x="66632" y="1219200"/>
                  </a:lnTo>
                  <a:lnTo>
                    <a:pt x="75997" y="1257300"/>
                  </a:lnTo>
                  <a:lnTo>
                    <a:pt x="88143" y="1295400"/>
                  </a:lnTo>
                  <a:lnTo>
                    <a:pt x="103032" y="1346200"/>
                  </a:lnTo>
                  <a:lnTo>
                    <a:pt x="120626" y="1384300"/>
                  </a:lnTo>
                  <a:lnTo>
                    <a:pt x="140885" y="1435100"/>
                  </a:lnTo>
                  <a:lnTo>
                    <a:pt x="163771" y="1473200"/>
                  </a:lnTo>
                  <a:lnTo>
                    <a:pt x="189246" y="1511300"/>
                  </a:lnTo>
                  <a:lnTo>
                    <a:pt x="217272" y="1549400"/>
                  </a:lnTo>
                  <a:lnTo>
                    <a:pt x="247809" y="1587500"/>
                  </a:lnTo>
                  <a:lnTo>
                    <a:pt x="280819" y="1612900"/>
                  </a:lnTo>
                  <a:lnTo>
                    <a:pt x="316264" y="1651000"/>
                  </a:lnTo>
                  <a:lnTo>
                    <a:pt x="354105" y="1676400"/>
                  </a:lnTo>
                  <a:lnTo>
                    <a:pt x="394304" y="1689100"/>
                  </a:lnTo>
                  <a:lnTo>
                    <a:pt x="436822" y="1714500"/>
                  </a:lnTo>
                  <a:lnTo>
                    <a:pt x="481621" y="1727200"/>
                  </a:lnTo>
                  <a:lnTo>
                    <a:pt x="810984" y="1727200"/>
                  </a:lnTo>
                  <a:lnTo>
                    <a:pt x="764590" y="1752600"/>
                  </a:lnTo>
                  <a:lnTo>
                    <a:pt x="669948" y="1778000"/>
                  </a:lnTo>
                  <a:close/>
                </a:path>
                <a:path w="2232659" h="2743200">
                  <a:moveTo>
                    <a:pt x="2074835" y="317500"/>
                  </a:moveTo>
                  <a:lnTo>
                    <a:pt x="1897060" y="317500"/>
                  </a:lnTo>
                  <a:lnTo>
                    <a:pt x="1845232" y="292100"/>
                  </a:lnTo>
                  <a:lnTo>
                    <a:pt x="1744271" y="266700"/>
                  </a:lnTo>
                  <a:lnTo>
                    <a:pt x="1694971" y="241300"/>
                  </a:lnTo>
                  <a:lnTo>
                    <a:pt x="1598307" y="190500"/>
                  </a:lnTo>
                  <a:lnTo>
                    <a:pt x="1551554" y="165100"/>
                  </a:lnTo>
                  <a:lnTo>
                    <a:pt x="1504170" y="152400"/>
                  </a:lnTo>
                  <a:lnTo>
                    <a:pt x="1456253" y="127000"/>
                  </a:lnTo>
                  <a:lnTo>
                    <a:pt x="1407898" y="114300"/>
                  </a:lnTo>
                  <a:lnTo>
                    <a:pt x="1359204" y="88900"/>
                  </a:lnTo>
                  <a:lnTo>
                    <a:pt x="1259448" y="63500"/>
                  </a:lnTo>
                  <a:lnTo>
                    <a:pt x="1209645" y="63500"/>
                  </a:lnTo>
                  <a:lnTo>
                    <a:pt x="1159988" y="50800"/>
                  </a:lnTo>
                  <a:lnTo>
                    <a:pt x="1110551" y="50800"/>
                  </a:lnTo>
                  <a:lnTo>
                    <a:pt x="1061405" y="38100"/>
                  </a:lnTo>
                  <a:lnTo>
                    <a:pt x="1346265" y="38100"/>
                  </a:lnTo>
                  <a:lnTo>
                    <a:pt x="1372348" y="50800"/>
                  </a:lnTo>
                  <a:lnTo>
                    <a:pt x="1473230" y="76200"/>
                  </a:lnTo>
                  <a:lnTo>
                    <a:pt x="1571104" y="127000"/>
                  </a:lnTo>
                  <a:lnTo>
                    <a:pt x="1619034" y="152400"/>
                  </a:lnTo>
                  <a:lnTo>
                    <a:pt x="1665790" y="177800"/>
                  </a:lnTo>
                  <a:lnTo>
                    <a:pt x="1713039" y="190500"/>
                  </a:lnTo>
                  <a:lnTo>
                    <a:pt x="1760764" y="215900"/>
                  </a:lnTo>
                  <a:lnTo>
                    <a:pt x="1808953" y="228600"/>
                  </a:lnTo>
                  <a:lnTo>
                    <a:pt x="1857592" y="254000"/>
                  </a:lnTo>
                  <a:lnTo>
                    <a:pt x="1906665" y="266700"/>
                  </a:lnTo>
                  <a:lnTo>
                    <a:pt x="2197315" y="266700"/>
                  </a:lnTo>
                  <a:lnTo>
                    <a:pt x="2157444" y="279400"/>
                  </a:lnTo>
                  <a:lnTo>
                    <a:pt x="2116631" y="304800"/>
                  </a:lnTo>
                  <a:lnTo>
                    <a:pt x="2074835" y="317500"/>
                  </a:lnTo>
                  <a:close/>
                </a:path>
                <a:path w="2232659" h="2743200">
                  <a:moveTo>
                    <a:pt x="2197315" y="266700"/>
                  </a:moveTo>
                  <a:lnTo>
                    <a:pt x="2034420" y="266700"/>
                  </a:lnTo>
                  <a:lnTo>
                    <a:pt x="2114827" y="241300"/>
                  </a:lnTo>
                  <a:lnTo>
                    <a:pt x="2191925" y="215900"/>
                  </a:lnTo>
                  <a:lnTo>
                    <a:pt x="2229367" y="190500"/>
                  </a:lnTo>
                  <a:lnTo>
                    <a:pt x="2232506" y="177800"/>
                  </a:lnTo>
                  <a:lnTo>
                    <a:pt x="2232506" y="241300"/>
                  </a:lnTo>
                  <a:lnTo>
                    <a:pt x="2197315" y="266700"/>
                  </a:lnTo>
                  <a:close/>
                </a:path>
                <a:path w="2232659" h="2743200">
                  <a:moveTo>
                    <a:pt x="810984" y="1727200"/>
                  </a:moveTo>
                  <a:lnTo>
                    <a:pt x="628905" y="1727200"/>
                  </a:lnTo>
                  <a:lnTo>
                    <a:pt x="823617" y="1676400"/>
                  </a:lnTo>
                  <a:lnTo>
                    <a:pt x="1011924" y="1574800"/>
                  </a:lnTo>
                  <a:lnTo>
                    <a:pt x="1046803" y="1549400"/>
                  </a:lnTo>
                  <a:lnTo>
                    <a:pt x="1064243" y="1549400"/>
                  </a:lnTo>
                  <a:lnTo>
                    <a:pt x="1081683" y="1536700"/>
                  </a:lnTo>
                  <a:lnTo>
                    <a:pt x="1124740" y="1511300"/>
                  </a:lnTo>
                  <a:lnTo>
                    <a:pt x="1170225" y="1485900"/>
                  </a:lnTo>
                  <a:lnTo>
                    <a:pt x="1217725" y="1473200"/>
                  </a:lnTo>
                  <a:lnTo>
                    <a:pt x="1266824" y="1447800"/>
                  </a:lnTo>
                  <a:lnTo>
                    <a:pt x="1368161" y="1422400"/>
                  </a:lnTo>
                  <a:lnTo>
                    <a:pt x="1560011" y="1422400"/>
                  </a:lnTo>
                  <a:lnTo>
                    <a:pt x="1603221" y="1435100"/>
                  </a:lnTo>
                  <a:lnTo>
                    <a:pt x="1645219" y="1460500"/>
                  </a:lnTo>
                  <a:lnTo>
                    <a:pt x="1685760" y="1473200"/>
                  </a:lnTo>
                  <a:lnTo>
                    <a:pt x="1379488" y="1473200"/>
                  </a:lnTo>
                  <a:lnTo>
                    <a:pt x="1282892" y="1498600"/>
                  </a:lnTo>
                  <a:lnTo>
                    <a:pt x="1235838" y="1524000"/>
                  </a:lnTo>
                  <a:lnTo>
                    <a:pt x="1190200" y="1536700"/>
                  </a:lnTo>
                  <a:lnTo>
                    <a:pt x="1146419" y="1562100"/>
                  </a:lnTo>
                  <a:lnTo>
                    <a:pt x="1104936" y="1574800"/>
                  </a:lnTo>
                  <a:lnTo>
                    <a:pt x="1053114" y="1612900"/>
                  </a:lnTo>
                  <a:lnTo>
                    <a:pt x="1035682" y="1612900"/>
                  </a:lnTo>
                  <a:lnTo>
                    <a:pt x="902167" y="1689100"/>
                  </a:lnTo>
                  <a:lnTo>
                    <a:pt x="856826" y="1714500"/>
                  </a:lnTo>
                  <a:lnTo>
                    <a:pt x="810984" y="1727200"/>
                  </a:lnTo>
                  <a:close/>
                </a:path>
                <a:path w="2232659" h="2743200">
                  <a:moveTo>
                    <a:pt x="2232506" y="2743200"/>
                  </a:moveTo>
                  <a:lnTo>
                    <a:pt x="2181996" y="2692400"/>
                  </a:lnTo>
                  <a:lnTo>
                    <a:pt x="2151480" y="2654300"/>
                  </a:lnTo>
                  <a:lnTo>
                    <a:pt x="2122234" y="2616200"/>
                  </a:lnTo>
                  <a:lnTo>
                    <a:pt x="2094300" y="2578100"/>
                  </a:lnTo>
                  <a:lnTo>
                    <a:pt x="2067722" y="2540000"/>
                  </a:lnTo>
                  <a:lnTo>
                    <a:pt x="2042542" y="2501900"/>
                  </a:lnTo>
                  <a:lnTo>
                    <a:pt x="2018804" y="2463800"/>
                  </a:lnTo>
                  <a:lnTo>
                    <a:pt x="1996550" y="2413000"/>
                  </a:lnTo>
                  <a:lnTo>
                    <a:pt x="1975823" y="2374900"/>
                  </a:lnTo>
                  <a:lnTo>
                    <a:pt x="1956667" y="2336800"/>
                  </a:lnTo>
                  <a:lnTo>
                    <a:pt x="1939123" y="2286000"/>
                  </a:lnTo>
                  <a:lnTo>
                    <a:pt x="1923236" y="2247900"/>
                  </a:lnTo>
                  <a:lnTo>
                    <a:pt x="1909047" y="2197100"/>
                  </a:lnTo>
                  <a:lnTo>
                    <a:pt x="1896601" y="2146300"/>
                  </a:lnTo>
                  <a:lnTo>
                    <a:pt x="1885939" y="2108200"/>
                  </a:lnTo>
                  <a:lnTo>
                    <a:pt x="1880047" y="2070100"/>
                  </a:lnTo>
                  <a:lnTo>
                    <a:pt x="1874439" y="2044700"/>
                  </a:lnTo>
                  <a:lnTo>
                    <a:pt x="1869021" y="2019300"/>
                  </a:lnTo>
                  <a:lnTo>
                    <a:pt x="1863697" y="1981200"/>
                  </a:lnTo>
                  <a:lnTo>
                    <a:pt x="1855168" y="1930400"/>
                  </a:lnTo>
                  <a:lnTo>
                    <a:pt x="1846071" y="1879600"/>
                  </a:lnTo>
                  <a:lnTo>
                    <a:pt x="1835915" y="1841500"/>
                  </a:lnTo>
                  <a:lnTo>
                    <a:pt x="1824206" y="1790700"/>
                  </a:lnTo>
                  <a:lnTo>
                    <a:pt x="1810454" y="1739900"/>
                  </a:lnTo>
                  <a:lnTo>
                    <a:pt x="1794166" y="1701800"/>
                  </a:lnTo>
                  <a:lnTo>
                    <a:pt x="1774849" y="1651000"/>
                  </a:lnTo>
                  <a:lnTo>
                    <a:pt x="1752011" y="1612900"/>
                  </a:lnTo>
                  <a:lnTo>
                    <a:pt x="1725160" y="1574800"/>
                  </a:lnTo>
                  <a:lnTo>
                    <a:pt x="1693805" y="1549400"/>
                  </a:lnTo>
                  <a:lnTo>
                    <a:pt x="1657452" y="1524000"/>
                  </a:lnTo>
                  <a:lnTo>
                    <a:pt x="1614926" y="1498600"/>
                  </a:lnTo>
                  <a:lnTo>
                    <a:pt x="1570292" y="1485900"/>
                  </a:lnTo>
                  <a:lnTo>
                    <a:pt x="1523991" y="1473200"/>
                  </a:lnTo>
                  <a:lnTo>
                    <a:pt x="1685760" y="1473200"/>
                  </a:lnTo>
                  <a:lnTo>
                    <a:pt x="1723503" y="1511300"/>
                  </a:lnTo>
                  <a:lnTo>
                    <a:pt x="1756395" y="1536700"/>
                  </a:lnTo>
                  <a:lnTo>
                    <a:pt x="1784870" y="1574800"/>
                  </a:lnTo>
                  <a:lnTo>
                    <a:pt x="1809365" y="1612900"/>
                  </a:lnTo>
                  <a:lnTo>
                    <a:pt x="1830314" y="1651000"/>
                  </a:lnTo>
                  <a:lnTo>
                    <a:pt x="1848153" y="1689100"/>
                  </a:lnTo>
                  <a:lnTo>
                    <a:pt x="1863317" y="1739900"/>
                  </a:lnTo>
                  <a:lnTo>
                    <a:pt x="1876241" y="1778000"/>
                  </a:lnTo>
                  <a:lnTo>
                    <a:pt x="1887361" y="1828800"/>
                  </a:lnTo>
                  <a:lnTo>
                    <a:pt x="1897112" y="1879600"/>
                  </a:lnTo>
                  <a:lnTo>
                    <a:pt x="1905929" y="1930400"/>
                  </a:lnTo>
                  <a:lnTo>
                    <a:pt x="1914248" y="1968500"/>
                  </a:lnTo>
                  <a:lnTo>
                    <a:pt x="1924737" y="2032000"/>
                  </a:lnTo>
                  <a:lnTo>
                    <a:pt x="1930171" y="2070100"/>
                  </a:lnTo>
                  <a:lnTo>
                    <a:pt x="1935984" y="2095500"/>
                  </a:lnTo>
                  <a:lnTo>
                    <a:pt x="1946553" y="2133600"/>
                  </a:lnTo>
                  <a:lnTo>
                    <a:pt x="1958934" y="2184400"/>
                  </a:lnTo>
                  <a:lnTo>
                    <a:pt x="1973084" y="2235200"/>
                  </a:lnTo>
                  <a:lnTo>
                    <a:pt x="1988958" y="2273300"/>
                  </a:lnTo>
                  <a:lnTo>
                    <a:pt x="2006511" y="2324100"/>
                  </a:lnTo>
                  <a:lnTo>
                    <a:pt x="2025697" y="2362200"/>
                  </a:lnTo>
                  <a:lnTo>
                    <a:pt x="2046473" y="2400300"/>
                  </a:lnTo>
                  <a:lnTo>
                    <a:pt x="2068792" y="2451100"/>
                  </a:lnTo>
                  <a:lnTo>
                    <a:pt x="2092612" y="2489200"/>
                  </a:lnTo>
                  <a:lnTo>
                    <a:pt x="2117885" y="2527300"/>
                  </a:lnTo>
                  <a:lnTo>
                    <a:pt x="2144568" y="2565400"/>
                  </a:lnTo>
                  <a:lnTo>
                    <a:pt x="2172616" y="2603500"/>
                  </a:lnTo>
                  <a:lnTo>
                    <a:pt x="2201984" y="2641600"/>
                  </a:lnTo>
                  <a:lnTo>
                    <a:pt x="2232506" y="2679700"/>
                  </a:lnTo>
                  <a:lnTo>
                    <a:pt x="2232506" y="2743200"/>
                  </a:lnTo>
                  <a:close/>
                </a:path>
              </a:pathLst>
            </a:custGeom>
            <a:solidFill>
              <a:srgbClr val="FFBD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964050" y="4001143"/>
              <a:ext cx="2324100" cy="3784600"/>
            </a:xfrm>
            <a:custGeom>
              <a:avLst/>
              <a:gdLst/>
              <a:ahLst/>
              <a:cxnLst/>
              <a:rect l="l" t="t" r="r" b="b"/>
              <a:pathLst>
                <a:path w="2324100" h="3784600">
                  <a:moveTo>
                    <a:pt x="699011" y="1333500"/>
                  </a:moveTo>
                  <a:lnTo>
                    <a:pt x="436268" y="1333500"/>
                  </a:lnTo>
                  <a:lnTo>
                    <a:pt x="391788" y="1320800"/>
                  </a:lnTo>
                  <a:lnTo>
                    <a:pt x="348564" y="1295400"/>
                  </a:lnTo>
                  <a:lnTo>
                    <a:pt x="306819" y="1282700"/>
                  </a:lnTo>
                  <a:lnTo>
                    <a:pt x="266777" y="1257300"/>
                  </a:lnTo>
                  <a:lnTo>
                    <a:pt x="228659" y="1231900"/>
                  </a:lnTo>
                  <a:lnTo>
                    <a:pt x="192689" y="1193800"/>
                  </a:lnTo>
                  <a:lnTo>
                    <a:pt x="159090" y="1168400"/>
                  </a:lnTo>
                  <a:lnTo>
                    <a:pt x="128084" y="1130300"/>
                  </a:lnTo>
                  <a:lnTo>
                    <a:pt x="99895" y="1092200"/>
                  </a:lnTo>
                  <a:lnTo>
                    <a:pt x="74744" y="1041400"/>
                  </a:lnTo>
                  <a:lnTo>
                    <a:pt x="52856" y="1003300"/>
                  </a:lnTo>
                  <a:lnTo>
                    <a:pt x="34453" y="952500"/>
                  </a:lnTo>
                  <a:lnTo>
                    <a:pt x="19757" y="914400"/>
                  </a:lnTo>
                  <a:lnTo>
                    <a:pt x="8993" y="863600"/>
                  </a:lnTo>
                  <a:lnTo>
                    <a:pt x="2381" y="812800"/>
                  </a:lnTo>
                  <a:lnTo>
                    <a:pt x="0" y="774700"/>
                  </a:lnTo>
                  <a:lnTo>
                    <a:pt x="1001" y="723900"/>
                  </a:lnTo>
                  <a:lnTo>
                    <a:pt x="5294" y="685800"/>
                  </a:lnTo>
                  <a:lnTo>
                    <a:pt x="12790" y="635000"/>
                  </a:lnTo>
                  <a:lnTo>
                    <a:pt x="23396" y="584200"/>
                  </a:lnTo>
                  <a:lnTo>
                    <a:pt x="37022" y="546100"/>
                  </a:lnTo>
                  <a:lnTo>
                    <a:pt x="53577" y="508000"/>
                  </a:lnTo>
                  <a:lnTo>
                    <a:pt x="72971" y="457200"/>
                  </a:lnTo>
                  <a:lnTo>
                    <a:pt x="95113" y="419100"/>
                  </a:lnTo>
                  <a:lnTo>
                    <a:pt x="119912" y="381000"/>
                  </a:lnTo>
                  <a:lnTo>
                    <a:pt x="147277" y="342900"/>
                  </a:lnTo>
                  <a:lnTo>
                    <a:pt x="177117" y="304800"/>
                  </a:lnTo>
                  <a:lnTo>
                    <a:pt x="209343" y="266700"/>
                  </a:lnTo>
                  <a:lnTo>
                    <a:pt x="243862" y="228600"/>
                  </a:lnTo>
                  <a:lnTo>
                    <a:pt x="280585" y="203200"/>
                  </a:lnTo>
                  <a:lnTo>
                    <a:pt x="319421" y="165100"/>
                  </a:lnTo>
                  <a:lnTo>
                    <a:pt x="360278" y="139700"/>
                  </a:lnTo>
                  <a:lnTo>
                    <a:pt x="400423" y="114300"/>
                  </a:lnTo>
                  <a:lnTo>
                    <a:pt x="441951" y="88900"/>
                  </a:lnTo>
                  <a:lnTo>
                    <a:pt x="484787" y="76200"/>
                  </a:lnTo>
                  <a:lnTo>
                    <a:pt x="528855" y="50800"/>
                  </a:lnTo>
                  <a:lnTo>
                    <a:pt x="667711" y="12700"/>
                  </a:lnTo>
                  <a:lnTo>
                    <a:pt x="715963" y="12700"/>
                  </a:lnTo>
                  <a:lnTo>
                    <a:pt x="765074" y="0"/>
                  </a:lnTo>
                  <a:lnTo>
                    <a:pt x="1073592" y="0"/>
                  </a:lnTo>
                  <a:lnTo>
                    <a:pt x="1229336" y="38100"/>
                  </a:lnTo>
                  <a:lnTo>
                    <a:pt x="1278949" y="50800"/>
                  </a:lnTo>
                  <a:lnTo>
                    <a:pt x="750010" y="50800"/>
                  </a:lnTo>
                  <a:lnTo>
                    <a:pt x="603780" y="88900"/>
                  </a:lnTo>
                  <a:lnTo>
                    <a:pt x="512317" y="114300"/>
                  </a:lnTo>
                  <a:lnTo>
                    <a:pt x="468753" y="139700"/>
                  </a:lnTo>
                  <a:lnTo>
                    <a:pt x="426795" y="165100"/>
                  </a:lnTo>
                  <a:lnTo>
                    <a:pt x="386564" y="177800"/>
                  </a:lnTo>
                  <a:lnTo>
                    <a:pt x="343461" y="215900"/>
                  </a:lnTo>
                  <a:lnTo>
                    <a:pt x="302801" y="241300"/>
                  </a:lnTo>
                  <a:lnTo>
                    <a:pt x="264705" y="279400"/>
                  </a:lnTo>
                  <a:lnTo>
                    <a:pt x="229297" y="317500"/>
                  </a:lnTo>
                  <a:lnTo>
                    <a:pt x="196700" y="355600"/>
                  </a:lnTo>
                  <a:lnTo>
                    <a:pt x="167037" y="393700"/>
                  </a:lnTo>
                  <a:lnTo>
                    <a:pt x="140432" y="444500"/>
                  </a:lnTo>
                  <a:lnTo>
                    <a:pt x="117007" y="482600"/>
                  </a:lnTo>
                  <a:lnTo>
                    <a:pt x="96886" y="533400"/>
                  </a:lnTo>
                  <a:lnTo>
                    <a:pt x="80191" y="571500"/>
                  </a:lnTo>
                  <a:lnTo>
                    <a:pt x="67046" y="622300"/>
                  </a:lnTo>
                  <a:lnTo>
                    <a:pt x="57574" y="673100"/>
                  </a:lnTo>
                  <a:lnTo>
                    <a:pt x="51897" y="711200"/>
                  </a:lnTo>
                  <a:lnTo>
                    <a:pt x="50140" y="762000"/>
                  </a:lnTo>
                  <a:lnTo>
                    <a:pt x="52426" y="812800"/>
                  </a:lnTo>
                  <a:lnTo>
                    <a:pt x="58940" y="850900"/>
                  </a:lnTo>
                  <a:lnTo>
                    <a:pt x="69779" y="901700"/>
                  </a:lnTo>
                  <a:lnTo>
                    <a:pt x="84681" y="952500"/>
                  </a:lnTo>
                  <a:lnTo>
                    <a:pt x="103387" y="990600"/>
                  </a:lnTo>
                  <a:lnTo>
                    <a:pt x="125635" y="1028700"/>
                  </a:lnTo>
                  <a:lnTo>
                    <a:pt x="151165" y="1066800"/>
                  </a:lnTo>
                  <a:lnTo>
                    <a:pt x="179716" y="1104900"/>
                  </a:lnTo>
                  <a:lnTo>
                    <a:pt x="211027" y="1143000"/>
                  </a:lnTo>
                  <a:lnTo>
                    <a:pt x="244839" y="1168400"/>
                  </a:lnTo>
                  <a:lnTo>
                    <a:pt x="280890" y="1206500"/>
                  </a:lnTo>
                  <a:lnTo>
                    <a:pt x="318919" y="1231900"/>
                  </a:lnTo>
                  <a:lnTo>
                    <a:pt x="358666" y="1244600"/>
                  </a:lnTo>
                  <a:lnTo>
                    <a:pt x="399871" y="1270000"/>
                  </a:lnTo>
                  <a:lnTo>
                    <a:pt x="442272" y="1282700"/>
                  </a:lnTo>
                  <a:lnTo>
                    <a:pt x="485609" y="1282700"/>
                  </a:lnTo>
                  <a:lnTo>
                    <a:pt x="529621" y="1295400"/>
                  </a:lnTo>
                  <a:lnTo>
                    <a:pt x="840789" y="1295400"/>
                  </a:lnTo>
                  <a:lnTo>
                    <a:pt x="796088" y="1308100"/>
                  </a:lnTo>
                  <a:lnTo>
                    <a:pt x="748965" y="1320800"/>
                  </a:lnTo>
                  <a:lnTo>
                    <a:pt x="699011" y="1333500"/>
                  </a:lnTo>
                  <a:close/>
                </a:path>
                <a:path w="2324100" h="3784600">
                  <a:moveTo>
                    <a:pt x="2190496" y="431800"/>
                  </a:moveTo>
                  <a:lnTo>
                    <a:pt x="2021320" y="431800"/>
                  </a:lnTo>
                  <a:lnTo>
                    <a:pt x="1980174" y="419100"/>
                  </a:lnTo>
                  <a:lnTo>
                    <a:pt x="1939374" y="419100"/>
                  </a:lnTo>
                  <a:lnTo>
                    <a:pt x="1858590" y="393700"/>
                  </a:lnTo>
                  <a:lnTo>
                    <a:pt x="1818495" y="368300"/>
                  </a:lnTo>
                  <a:lnTo>
                    <a:pt x="1738616" y="342900"/>
                  </a:lnTo>
                  <a:lnTo>
                    <a:pt x="1658781" y="292100"/>
                  </a:lnTo>
                  <a:lnTo>
                    <a:pt x="1618740" y="279400"/>
                  </a:lnTo>
                  <a:lnTo>
                    <a:pt x="1578541" y="254000"/>
                  </a:lnTo>
                  <a:lnTo>
                    <a:pt x="1490842" y="203200"/>
                  </a:lnTo>
                  <a:lnTo>
                    <a:pt x="1446386" y="190500"/>
                  </a:lnTo>
                  <a:lnTo>
                    <a:pt x="1355867" y="139700"/>
                  </a:lnTo>
                  <a:lnTo>
                    <a:pt x="1309646" y="127000"/>
                  </a:lnTo>
                  <a:lnTo>
                    <a:pt x="1262678" y="101600"/>
                  </a:lnTo>
                  <a:lnTo>
                    <a:pt x="1116511" y="63500"/>
                  </a:lnTo>
                  <a:lnTo>
                    <a:pt x="1063069" y="50800"/>
                  </a:lnTo>
                  <a:lnTo>
                    <a:pt x="1278949" y="50800"/>
                  </a:lnTo>
                  <a:lnTo>
                    <a:pt x="1327537" y="76200"/>
                  </a:lnTo>
                  <a:lnTo>
                    <a:pt x="1375203" y="88900"/>
                  </a:lnTo>
                  <a:lnTo>
                    <a:pt x="1468181" y="139700"/>
                  </a:lnTo>
                  <a:lnTo>
                    <a:pt x="1603311" y="215900"/>
                  </a:lnTo>
                  <a:lnTo>
                    <a:pt x="1647067" y="228600"/>
                  </a:lnTo>
                  <a:lnTo>
                    <a:pt x="1775457" y="304800"/>
                  </a:lnTo>
                  <a:lnTo>
                    <a:pt x="1859608" y="330200"/>
                  </a:lnTo>
                  <a:lnTo>
                    <a:pt x="1901538" y="355600"/>
                  </a:lnTo>
                  <a:lnTo>
                    <a:pt x="1943498" y="368300"/>
                  </a:lnTo>
                  <a:lnTo>
                    <a:pt x="1985584" y="368300"/>
                  </a:lnTo>
                  <a:lnTo>
                    <a:pt x="2027890" y="381000"/>
                  </a:lnTo>
                  <a:lnTo>
                    <a:pt x="2323763" y="381000"/>
                  </a:lnTo>
                  <a:lnTo>
                    <a:pt x="2278620" y="406400"/>
                  </a:lnTo>
                  <a:lnTo>
                    <a:pt x="2190496" y="431800"/>
                  </a:lnTo>
                  <a:close/>
                </a:path>
                <a:path w="2324100" h="3784600">
                  <a:moveTo>
                    <a:pt x="2323951" y="381000"/>
                  </a:moveTo>
                  <a:lnTo>
                    <a:pt x="2157092" y="381000"/>
                  </a:lnTo>
                  <a:lnTo>
                    <a:pt x="2291722" y="342900"/>
                  </a:lnTo>
                  <a:lnTo>
                    <a:pt x="2323951" y="330200"/>
                  </a:lnTo>
                  <a:lnTo>
                    <a:pt x="2323951" y="381000"/>
                  </a:lnTo>
                  <a:close/>
                </a:path>
                <a:path w="2324100" h="3784600">
                  <a:moveTo>
                    <a:pt x="840789" y="1295400"/>
                  </a:moveTo>
                  <a:lnTo>
                    <a:pt x="587275" y="1295400"/>
                  </a:lnTo>
                  <a:lnTo>
                    <a:pt x="641312" y="1282700"/>
                  </a:lnTo>
                  <a:lnTo>
                    <a:pt x="692078" y="1282700"/>
                  </a:lnTo>
                  <a:lnTo>
                    <a:pt x="739916" y="1270000"/>
                  </a:lnTo>
                  <a:lnTo>
                    <a:pt x="785173" y="1257300"/>
                  </a:lnTo>
                  <a:lnTo>
                    <a:pt x="828192" y="1244600"/>
                  </a:lnTo>
                  <a:lnTo>
                    <a:pt x="869320" y="1231900"/>
                  </a:lnTo>
                  <a:lnTo>
                    <a:pt x="1027132" y="1193800"/>
                  </a:lnTo>
                  <a:lnTo>
                    <a:pt x="1116282" y="1193800"/>
                  </a:lnTo>
                  <a:lnTo>
                    <a:pt x="1193482" y="1219200"/>
                  </a:lnTo>
                  <a:lnTo>
                    <a:pt x="1233788" y="1231900"/>
                  </a:lnTo>
                  <a:lnTo>
                    <a:pt x="1254291" y="1244600"/>
                  </a:lnTo>
                  <a:lnTo>
                    <a:pt x="1026592" y="1244600"/>
                  </a:lnTo>
                  <a:lnTo>
                    <a:pt x="933190" y="1270000"/>
                  </a:lnTo>
                  <a:lnTo>
                    <a:pt x="883474" y="1282700"/>
                  </a:lnTo>
                  <a:lnTo>
                    <a:pt x="840789" y="1295400"/>
                  </a:lnTo>
                  <a:close/>
                </a:path>
                <a:path w="2324100" h="3784600">
                  <a:moveTo>
                    <a:pt x="2323951" y="3784600"/>
                  </a:moveTo>
                  <a:lnTo>
                    <a:pt x="2178855" y="3746500"/>
                  </a:lnTo>
                  <a:lnTo>
                    <a:pt x="2131408" y="3721100"/>
                  </a:lnTo>
                  <a:lnTo>
                    <a:pt x="2084653" y="3708400"/>
                  </a:lnTo>
                  <a:lnTo>
                    <a:pt x="2038666" y="3683000"/>
                  </a:lnTo>
                  <a:lnTo>
                    <a:pt x="1993528" y="3657600"/>
                  </a:lnTo>
                  <a:lnTo>
                    <a:pt x="1949316" y="3644900"/>
                  </a:lnTo>
                  <a:lnTo>
                    <a:pt x="1906108" y="3606800"/>
                  </a:lnTo>
                  <a:lnTo>
                    <a:pt x="1859708" y="3581400"/>
                  </a:lnTo>
                  <a:lnTo>
                    <a:pt x="1815470" y="3543300"/>
                  </a:lnTo>
                  <a:lnTo>
                    <a:pt x="1773401" y="3517900"/>
                  </a:lnTo>
                  <a:lnTo>
                    <a:pt x="1733512" y="3479800"/>
                  </a:lnTo>
                  <a:lnTo>
                    <a:pt x="1695809" y="3441700"/>
                  </a:lnTo>
                  <a:lnTo>
                    <a:pt x="1660301" y="3403600"/>
                  </a:lnTo>
                  <a:lnTo>
                    <a:pt x="1626996" y="3365500"/>
                  </a:lnTo>
                  <a:lnTo>
                    <a:pt x="1595903" y="3327400"/>
                  </a:lnTo>
                  <a:lnTo>
                    <a:pt x="1567030" y="3289300"/>
                  </a:lnTo>
                  <a:lnTo>
                    <a:pt x="1540385" y="3251200"/>
                  </a:lnTo>
                  <a:lnTo>
                    <a:pt x="1515977" y="3200400"/>
                  </a:lnTo>
                  <a:lnTo>
                    <a:pt x="1493813" y="3162300"/>
                  </a:lnTo>
                  <a:lnTo>
                    <a:pt x="1473903" y="3111500"/>
                  </a:lnTo>
                  <a:lnTo>
                    <a:pt x="1455454" y="3060700"/>
                  </a:lnTo>
                  <a:lnTo>
                    <a:pt x="1440350" y="3009900"/>
                  </a:lnTo>
                  <a:lnTo>
                    <a:pt x="1428289" y="2971800"/>
                  </a:lnTo>
                  <a:lnTo>
                    <a:pt x="1418971" y="2921000"/>
                  </a:lnTo>
                  <a:lnTo>
                    <a:pt x="1412097" y="2870200"/>
                  </a:lnTo>
                  <a:lnTo>
                    <a:pt x="1407366" y="2832100"/>
                  </a:lnTo>
                  <a:lnTo>
                    <a:pt x="1404477" y="2781300"/>
                  </a:lnTo>
                  <a:lnTo>
                    <a:pt x="1403132" y="2730500"/>
                  </a:lnTo>
                  <a:lnTo>
                    <a:pt x="1403029" y="2679700"/>
                  </a:lnTo>
                  <a:lnTo>
                    <a:pt x="1403869" y="2628900"/>
                  </a:lnTo>
                  <a:lnTo>
                    <a:pt x="1405352" y="2590800"/>
                  </a:lnTo>
                  <a:lnTo>
                    <a:pt x="1407176" y="2540000"/>
                  </a:lnTo>
                  <a:lnTo>
                    <a:pt x="1410516" y="2463800"/>
                  </a:lnTo>
                  <a:lnTo>
                    <a:pt x="1415414" y="2413000"/>
                  </a:lnTo>
                  <a:lnTo>
                    <a:pt x="1421580" y="2362200"/>
                  </a:lnTo>
                  <a:lnTo>
                    <a:pt x="1428723" y="2311400"/>
                  </a:lnTo>
                  <a:lnTo>
                    <a:pt x="1436554" y="2260600"/>
                  </a:lnTo>
                  <a:lnTo>
                    <a:pt x="1444781" y="2222500"/>
                  </a:lnTo>
                  <a:lnTo>
                    <a:pt x="1453115" y="2197100"/>
                  </a:lnTo>
                  <a:lnTo>
                    <a:pt x="1461265" y="2159000"/>
                  </a:lnTo>
                  <a:lnTo>
                    <a:pt x="1471895" y="2120900"/>
                  </a:lnTo>
                  <a:lnTo>
                    <a:pt x="1481092" y="2070100"/>
                  </a:lnTo>
                  <a:lnTo>
                    <a:pt x="1488183" y="2032000"/>
                  </a:lnTo>
                  <a:lnTo>
                    <a:pt x="1492494" y="1981200"/>
                  </a:lnTo>
                  <a:lnTo>
                    <a:pt x="1493350" y="1930400"/>
                  </a:lnTo>
                  <a:lnTo>
                    <a:pt x="1490079" y="1866900"/>
                  </a:lnTo>
                  <a:lnTo>
                    <a:pt x="1486155" y="1828800"/>
                  </a:lnTo>
                  <a:lnTo>
                    <a:pt x="1480726" y="1790700"/>
                  </a:lnTo>
                  <a:lnTo>
                    <a:pt x="1473555" y="1739900"/>
                  </a:lnTo>
                  <a:lnTo>
                    <a:pt x="1464406" y="1689100"/>
                  </a:lnTo>
                  <a:lnTo>
                    <a:pt x="1453041" y="1638300"/>
                  </a:lnTo>
                  <a:lnTo>
                    <a:pt x="1439225" y="1587500"/>
                  </a:lnTo>
                  <a:lnTo>
                    <a:pt x="1422720" y="1536700"/>
                  </a:lnTo>
                  <a:lnTo>
                    <a:pt x="1403291" y="1498600"/>
                  </a:lnTo>
                  <a:lnTo>
                    <a:pt x="1380701" y="1447800"/>
                  </a:lnTo>
                  <a:lnTo>
                    <a:pt x="1354713" y="1409700"/>
                  </a:lnTo>
                  <a:lnTo>
                    <a:pt x="1325090" y="1358900"/>
                  </a:lnTo>
                  <a:lnTo>
                    <a:pt x="1291597" y="1333500"/>
                  </a:lnTo>
                  <a:lnTo>
                    <a:pt x="1253996" y="1295400"/>
                  </a:lnTo>
                  <a:lnTo>
                    <a:pt x="1212052" y="1270000"/>
                  </a:lnTo>
                  <a:lnTo>
                    <a:pt x="1163821" y="1257300"/>
                  </a:lnTo>
                  <a:lnTo>
                    <a:pt x="1117377" y="1244600"/>
                  </a:lnTo>
                  <a:lnTo>
                    <a:pt x="1254291" y="1244600"/>
                  </a:lnTo>
                  <a:lnTo>
                    <a:pt x="1274793" y="1257300"/>
                  </a:lnTo>
                  <a:lnTo>
                    <a:pt x="1312055" y="1282700"/>
                  </a:lnTo>
                  <a:lnTo>
                    <a:pt x="1345753" y="1308100"/>
                  </a:lnTo>
                  <a:lnTo>
                    <a:pt x="1376064" y="1346200"/>
                  </a:lnTo>
                  <a:lnTo>
                    <a:pt x="1403167" y="1384300"/>
                  </a:lnTo>
                  <a:lnTo>
                    <a:pt x="1427241" y="1435100"/>
                  </a:lnTo>
                  <a:lnTo>
                    <a:pt x="1448464" y="1473200"/>
                  </a:lnTo>
                  <a:lnTo>
                    <a:pt x="1467015" y="1511300"/>
                  </a:lnTo>
                  <a:lnTo>
                    <a:pt x="1483072" y="1562100"/>
                  </a:lnTo>
                  <a:lnTo>
                    <a:pt x="1496813" y="1612900"/>
                  </a:lnTo>
                  <a:lnTo>
                    <a:pt x="1508417" y="1651000"/>
                  </a:lnTo>
                  <a:lnTo>
                    <a:pt x="1518063" y="1701800"/>
                  </a:lnTo>
                  <a:lnTo>
                    <a:pt x="1525929" y="1752600"/>
                  </a:lnTo>
                  <a:lnTo>
                    <a:pt x="1532192" y="1790700"/>
                  </a:lnTo>
                  <a:lnTo>
                    <a:pt x="1537033" y="1828800"/>
                  </a:lnTo>
                  <a:lnTo>
                    <a:pt x="1540629" y="1866900"/>
                  </a:lnTo>
                  <a:lnTo>
                    <a:pt x="1543964" y="1930400"/>
                  </a:lnTo>
                  <a:lnTo>
                    <a:pt x="1542876" y="1981200"/>
                  </a:lnTo>
                  <a:lnTo>
                    <a:pt x="1538165" y="2032000"/>
                  </a:lnTo>
                  <a:lnTo>
                    <a:pt x="1530631" y="2082800"/>
                  </a:lnTo>
                  <a:lnTo>
                    <a:pt x="1521076" y="2120900"/>
                  </a:lnTo>
                  <a:lnTo>
                    <a:pt x="1510299" y="2171700"/>
                  </a:lnTo>
                  <a:lnTo>
                    <a:pt x="1500887" y="2209800"/>
                  </a:lnTo>
                  <a:lnTo>
                    <a:pt x="1491520" y="2247900"/>
                  </a:lnTo>
                  <a:lnTo>
                    <a:pt x="1482551" y="2298700"/>
                  </a:lnTo>
                  <a:lnTo>
                    <a:pt x="1474333" y="2349500"/>
                  </a:lnTo>
                  <a:lnTo>
                    <a:pt x="1467221" y="2400300"/>
                  </a:lnTo>
                  <a:lnTo>
                    <a:pt x="1461567" y="2463800"/>
                  </a:lnTo>
                  <a:lnTo>
                    <a:pt x="1457726" y="2540000"/>
                  </a:lnTo>
                  <a:lnTo>
                    <a:pt x="1455871" y="2590800"/>
                  </a:lnTo>
                  <a:lnTo>
                    <a:pt x="1454415" y="2641600"/>
                  </a:lnTo>
                  <a:lnTo>
                    <a:pt x="1453731" y="2692400"/>
                  </a:lnTo>
                  <a:lnTo>
                    <a:pt x="1454193" y="2743200"/>
                  </a:lnTo>
                  <a:lnTo>
                    <a:pt x="1456175" y="2794000"/>
                  </a:lnTo>
                  <a:lnTo>
                    <a:pt x="1460051" y="2844800"/>
                  </a:lnTo>
                  <a:lnTo>
                    <a:pt x="1466194" y="2895600"/>
                  </a:lnTo>
                  <a:lnTo>
                    <a:pt x="1474978" y="2946400"/>
                  </a:lnTo>
                  <a:lnTo>
                    <a:pt x="1486777" y="2997200"/>
                  </a:lnTo>
                  <a:lnTo>
                    <a:pt x="1501965" y="3048000"/>
                  </a:lnTo>
                  <a:lnTo>
                    <a:pt x="1520914" y="3098800"/>
                  </a:lnTo>
                  <a:lnTo>
                    <a:pt x="1539847" y="3136900"/>
                  </a:lnTo>
                  <a:lnTo>
                    <a:pt x="1560943" y="3175000"/>
                  </a:lnTo>
                  <a:lnTo>
                    <a:pt x="1584194" y="3225800"/>
                  </a:lnTo>
                  <a:lnTo>
                    <a:pt x="1609591" y="3263900"/>
                  </a:lnTo>
                  <a:lnTo>
                    <a:pt x="1637127" y="3302000"/>
                  </a:lnTo>
                  <a:lnTo>
                    <a:pt x="1666794" y="3340100"/>
                  </a:lnTo>
                  <a:lnTo>
                    <a:pt x="1698582" y="3378200"/>
                  </a:lnTo>
                  <a:lnTo>
                    <a:pt x="1732483" y="3403600"/>
                  </a:lnTo>
                  <a:lnTo>
                    <a:pt x="1768490" y="3441700"/>
                  </a:lnTo>
                  <a:lnTo>
                    <a:pt x="1806594" y="3479800"/>
                  </a:lnTo>
                  <a:lnTo>
                    <a:pt x="1846787" y="3505200"/>
                  </a:lnTo>
                  <a:lnTo>
                    <a:pt x="1889060" y="3543300"/>
                  </a:lnTo>
                  <a:lnTo>
                    <a:pt x="1933405" y="3568700"/>
                  </a:lnTo>
                  <a:lnTo>
                    <a:pt x="1975731" y="3594100"/>
                  </a:lnTo>
                  <a:lnTo>
                    <a:pt x="2019049" y="3619500"/>
                  </a:lnTo>
                  <a:lnTo>
                    <a:pt x="2063278" y="3644900"/>
                  </a:lnTo>
                  <a:lnTo>
                    <a:pt x="2108338" y="3657600"/>
                  </a:lnTo>
                  <a:lnTo>
                    <a:pt x="2154150" y="3683000"/>
                  </a:lnTo>
                  <a:lnTo>
                    <a:pt x="2295289" y="3721100"/>
                  </a:lnTo>
                  <a:lnTo>
                    <a:pt x="2323951" y="3733800"/>
                  </a:lnTo>
                  <a:lnTo>
                    <a:pt x="2323951" y="3784600"/>
                  </a:lnTo>
                  <a:close/>
                </a:path>
                <a:path w="2324100" h="3784600">
                  <a:moveTo>
                    <a:pt x="528105" y="1346200"/>
                  </a:moveTo>
                  <a:lnTo>
                    <a:pt x="481781" y="1333500"/>
                  </a:lnTo>
                  <a:lnTo>
                    <a:pt x="588988" y="1333500"/>
                  </a:lnTo>
                  <a:lnTo>
                    <a:pt x="528105" y="1346200"/>
                  </a:lnTo>
                  <a:close/>
                </a:path>
              </a:pathLst>
            </a:custGeom>
            <a:solidFill>
              <a:srgbClr val="C1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916252" y="9902257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74686" y="9896954"/>
            <a:ext cx="33655" cy="28575"/>
          </a:xfrm>
          <a:custGeom>
            <a:avLst/>
            <a:gdLst/>
            <a:ahLst/>
            <a:cxnLst/>
            <a:rect l="l" t="t" r="r" b="b"/>
            <a:pathLst>
              <a:path w="33654" h="28575">
                <a:moveTo>
                  <a:pt x="20180" y="28561"/>
                </a:moveTo>
                <a:lnTo>
                  <a:pt x="18209" y="28446"/>
                </a:lnTo>
                <a:lnTo>
                  <a:pt x="12215" y="28446"/>
                </a:lnTo>
                <a:lnTo>
                  <a:pt x="10419" y="28088"/>
                </a:lnTo>
                <a:lnTo>
                  <a:pt x="0" y="16230"/>
                </a:lnTo>
                <a:lnTo>
                  <a:pt x="0" y="12495"/>
                </a:lnTo>
                <a:lnTo>
                  <a:pt x="12215" y="279"/>
                </a:lnTo>
                <a:lnTo>
                  <a:pt x="17671" y="279"/>
                </a:lnTo>
                <a:lnTo>
                  <a:pt x="33242" y="16001"/>
                </a:lnTo>
                <a:lnTo>
                  <a:pt x="32883" y="17900"/>
                </a:lnTo>
                <a:lnTo>
                  <a:pt x="22092" y="28276"/>
                </a:lnTo>
                <a:lnTo>
                  <a:pt x="20180" y="28561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34611" y="9891984"/>
            <a:ext cx="41275" cy="38735"/>
          </a:xfrm>
          <a:custGeom>
            <a:avLst/>
            <a:gdLst/>
            <a:ahLst/>
            <a:cxnLst/>
            <a:rect l="l" t="t" r="r" b="b"/>
            <a:pathLst>
              <a:path w="41275" h="38734">
                <a:moveTo>
                  <a:pt x="17884" y="38439"/>
                </a:moveTo>
                <a:lnTo>
                  <a:pt x="0" y="21719"/>
                </a:lnTo>
                <a:lnTo>
                  <a:pt x="0" y="16855"/>
                </a:lnTo>
                <a:lnTo>
                  <a:pt x="17884" y="136"/>
                </a:lnTo>
                <a:lnTo>
                  <a:pt x="21473" y="136"/>
                </a:lnTo>
                <a:lnTo>
                  <a:pt x="41066" y="21428"/>
                </a:lnTo>
                <a:lnTo>
                  <a:pt x="40625" y="23885"/>
                </a:lnTo>
                <a:lnTo>
                  <a:pt x="24735" y="38390"/>
                </a:lnTo>
                <a:lnTo>
                  <a:pt x="17884" y="38439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002" y="9886763"/>
            <a:ext cx="52705" cy="48895"/>
          </a:xfrm>
          <a:custGeom>
            <a:avLst/>
            <a:gdLst/>
            <a:ahLst/>
            <a:cxnLst/>
            <a:rect l="l" t="t" r="r" b="b"/>
            <a:pathLst>
              <a:path w="52704" h="48895">
                <a:moveTo>
                  <a:pt x="21008" y="48684"/>
                </a:moveTo>
                <a:lnTo>
                  <a:pt x="0" y="27676"/>
                </a:lnTo>
                <a:lnTo>
                  <a:pt x="0" y="21252"/>
                </a:lnTo>
                <a:lnTo>
                  <a:pt x="21008" y="244"/>
                </a:lnTo>
                <a:lnTo>
                  <a:pt x="27808" y="244"/>
                </a:lnTo>
                <a:lnTo>
                  <a:pt x="27808" y="65"/>
                </a:lnTo>
                <a:lnTo>
                  <a:pt x="52676" y="27105"/>
                </a:lnTo>
                <a:lnTo>
                  <a:pt x="52122" y="30218"/>
                </a:lnTo>
                <a:lnTo>
                  <a:pt x="32018" y="48618"/>
                </a:lnTo>
                <a:lnTo>
                  <a:pt x="21008" y="48684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50795" y="9881894"/>
            <a:ext cx="60960" cy="59055"/>
          </a:xfrm>
          <a:custGeom>
            <a:avLst/>
            <a:gdLst/>
            <a:ahLst/>
            <a:cxnLst/>
            <a:rect l="l" t="t" r="r" b="b"/>
            <a:pathLst>
              <a:path w="60960" h="59054">
                <a:moveTo>
                  <a:pt x="34087" y="58665"/>
                </a:moveTo>
                <a:lnTo>
                  <a:pt x="744" y="36964"/>
                </a:lnTo>
                <a:lnTo>
                  <a:pt x="0" y="33222"/>
                </a:lnTo>
                <a:lnTo>
                  <a:pt x="0" y="25443"/>
                </a:lnTo>
                <a:lnTo>
                  <a:pt x="25443" y="0"/>
                </a:lnTo>
                <a:lnTo>
                  <a:pt x="32921" y="0"/>
                </a:lnTo>
                <a:lnTo>
                  <a:pt x="60774" y="32500"/>
                </a:lnTo>
                <a:lnTo>
                  <a:pt x="60168" y="36095"/>
                </a:lnTo>
                <a:lnTo>
                  <a:pt x="34087" y="58665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408" y="9877319"/>
            <a:ext cx="70873" cy="6889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69725" y="9871565"/>
            <a:ext cx="82148" cy="7922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31182" y="9865993"/>
            <a:ext cx="89350" cy="8981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85159" y="9861222"/>
            <a:ext cx="104186" cy="9970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43971" y="9856509"/>
            <a:ext cx="111533" cy="10961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02655" y="9851139"/>
            <a:ext cx="124583" cy="11991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761088" y="9846022"/>
            <a:ext cx="134883" cy="13015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19735" y="9841125"/>
            <a:ext cx="148464" cy="14055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78341" y="9836052"/>
            <a:ext cx="155433" cy="150434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537236" y="9830117"/>
            <a:ext cx="175313" cy="16184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799722" y="9825920"/>
            <a:ext cx="166852" cy="17043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54244" y="9820512"/>
            <a:ext cx="186382" cy="181135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312858" y="9815662"/>
            <a:ext cx="196615" cy="19118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571596" y="9810288"/>
            <a:ext cx="210556" cy="201625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830354" y="9805268"/>
            <a:ext cx="219468" cy="211744"/>
          </a:xfrm>
          <a:prstGeom prst="rect">
            <a:avLst/>
          </a:prstGeom>
        </p:spPr>
      </p:pic>
      <p:sp>
        <p:nvSpPr>
          <p:cNvPr id="28" name="object 28"/>
          <p:cNvSpPr/>
          <p:nvPr/>
        </p:nvSpPr>
        <p:spPr>
          <a:xfrm>
            <a:off x="3916252" y="10186077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75809" y="10180594"/>
            <a:ext cx="32384" cy="28575"/>
          </a:xfrm>
          <a:custGeom>
            <a:avLst/>
            <a:gdLst/>
            <a:ahLst/>
            <a:cxnLst/>
            <a:rect l="l" t="t" r="r" b="b"/>
            <a:pathLst>
              <a:path w="32385" h="28575">
                <a:moveTo>
                  <a:pt x="19057" y="28561"/>
                </a:moveTo>
                <a:lnTo>
                  <a:pt x="17086" y="28446"/>
                </a:lnTo>
                <a:lnTo>
                  <a:pt x="12960" y="28446"/>
                </a:lnTo>
                <a:lnTo>
                  <a:pt x="9300" y="28153"/>
                </a:lnTo>
                <a:lnTo>
                  <a:pt x="6225" y="26658"/>
                </a:lnTo>
                <a:lnTo>
                  <a:pt x="1245" y="21263"/>
                </a:lnTo>
                <a:lnTo>
                  <a:pt x="0" y="18079"/>
                </a:lnTo>
                <a:lnTo>
                  <a:pt x="0" y="10736"/>
                </a:lnTo>
                <a:lnTo>
                  <a:pt x="1245" y="7552"/>
                </a:lnTo>
                <a:lnTo>
                  <a:pt x="6225" y="2157"/>
                </a:lnTo>
                <a:lnTo>
                  <a:pt x="9300" y="662"/>
                </a:lnTo>
                <a:lnTo>
                  <a:pt x="12960" y="369"/>
                </a:lnTo>
                <a:lnTo>
                  <a:pt x="16548" y="369"/>
                </a:lnTo>
                <a:lnTo>
                  <a:pt x="16548" y="189"/>
                </a:lnTo>
                <a:lnTo>
                  <a:pt x="32119" y="16001"/>
                </a:lnTo>
                <a:lnTo>
                  <a:pt x="31760" y="17900"/>
                </a:lnTo>
                <a:lnTo>
                  <a:pt x="20969" y="28276"/>
                </a:lnTo>
                <a:lnTo>
                  <a:pt x="19057" y="28561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34611" y="10175671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22190" y="38482"/>
                </a:moveTo>
                <a:lnTo>
                  <a:pt x="17884" y="38482"/>
                </a:lnTo>
                <a:lnTo>
                  <a:pt x="15458" y="38316"/>
                </a:lnTo>
                <a:lnTo>
                  <a:pt x="0" y="21763"/>
                </a:lnTo>
                <a:lnTo>
                  <a:pt x="0" y="16898"/>
                </a:lnTo>
                <a:lnTo>
                  <a:pt x="17884" y="179"/>
                </a:lnTo>
                <a:lnTo>
                  <a:pt x="21473" y="179"/>
                </a:lnTo>
                <a:lnTo>
                  <a:pt x="21473" y="0"/>
                </a:lnTo>
                <a:lnTo>
                  <a:pt x="39895" y="21352"/>
                </a:lnTo>
                <a:lnTo>
                  <a:pt x="39490" y="23723"/>
                </a:lnTo>
                <a:lnTo>
                  <a:pt x="24629" y="38276"/>
                </a:lnTo>
                <a:lnTo>
                  <a:pt x="22190" y="38482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93389" y="10170584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22833" y="48682"/>
                </a:moveTo>
                <a:lnTo>
                  <a:pt x="0" y="27514"/>
                </a:lnTo>
                <a:lnTo>
                  <a:pt x="0" y="21322"/>
                </a:lnTo>
                <a:lnTo>
                  <a:pt x="22833" y="153"/>
                </a:lnTo>
                <a:lnTo>
                  <a:pt x="26421" y="153"/>
                </a:lnTo>
                <a:lnTo>
                  <a:pt x="51278" y="27102"/>
                </a:lnTo>
                <a:lnTo>
                  <a:pt x="50724" y="30215"/>
                </a:lnTo>
                <a:lnTo>
                  <a:pt x="30630" y="48615"/>
                </a:lnTo>
                <a:lnTo>
                  <a:pt x="22833" y="48682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50795" y="10165625"/>
            <a:ext cx="61594" cy="59055"/>
          </a:xfrm>
          <a:custGeom>
            <a:avLst/>
            <a:gdLst/>
            <a:ahLst/>
            <a:cxnLst/>
            <a:rect l="l" t="t" r="r" b="b"/>
            <a:pathLst>
              <a:path w="61595" h="59054">
                <a:moveTo>
                  <a:pt x="34087" y="58755"/>
                </a:moveTo>
                <a:lnTo>
                  <a:pt x="744" y="37054"/>
                </a:lnTo>
                <a:lnTo>
                  <a:pt x="0" y="33312"/>
                </a:lnTo>
                <a:lnTo>
                  <a:pt x="0" y="25532"/>
                </a:lnTo>
                <a:lnTo>
                  <a:pt x="25443" y="89"/>
                </a:lnTo>
                <a:lnTo>
                  <a:pt x="32920" y="89"/>
                </a:lnTo>
                <a:lnTo>
                  <a:pt x="61480" y="32593"/>
                </a:lnTo>
                <a:lnTo>
                  <a:pt x="60853" y="36242"/>
                </a:lnTo>
                <a:lnTo>
                  <a:pt x="37847" y="58486"/>
                </a:lnTo>
                <a:lnTo>
                  <a:pt x="34087" y="58755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211166" y="10160422"/>
            <a:ext cx="69939" cy="6898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469725" y="10155219"/>
            <a:ext cx="80491" cy="79207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985193" y="10145262"/>
            <a:ext cx="102271" cy="99480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730756" y="10149813"/>
            <a:ext cx="89776" cy="89815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246169" y="10140239"/>
            <a:ext cx="108593" cy="109527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761088" y="10129752"/>
            <a:ext cx="134883" cy="130150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504882" y="10134946"/>
            <a:ext cx="120428" cy="11993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7019701" y="10124668"/>
            <a:ext cx="147333" cy="140488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7280912" y="10119129"/>
            <a:ext cx="157204" cy="15083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7539791" y="10113874"/>
            <a:ext cx="171936" cy="161841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7799721" y="10109650"/>
            <a:ext cx="166853" cy="170435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8054244" y="10104270"/>
            <a:ext cx="188616" cy="18123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8315784" y="10099334"/>
            <a:ext cx="191480" cy="187665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8574475" y="10094184"/>
            <a:ext cx="203842" cy="192815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8830405" y="10089288"/>
            <a:ext cx="213307" cy="197711"/>
          </a:xfrm>
          <a:prstGeom prst="rect">
            <a:avLst/>
          </a:prstGeom>
        </p:spPr>
      </p:pic>
      <p:grpSp>
        <p:nvGrpSpPr>
          <p:cNvPr id="48" name="object 48"/>
          <p:cNvGrpSpPr/>
          <p:nvPr/>
        </p:nvGrpSpPr>
        <p:grpSpPr>
          <a:xfrm>
            <a:off x="0" y="0"/>
            <a:ext cx="4467225" cy="9380855"/>
            <a:chOff x="0" y="0"/>
            <a:chExt cx="4467225" cy="9380855"/>
          </a:xfrm>
        </p:grpSpPr>
        <p:sp>
          <p:nvSpPr>
            <p:cNvPr id="49" name="object 49"/>
            <p:cNvSpPr/>
            <p:nvPr/>
          </p:nvSpPr>
          <p:spPr>
            <a:xfrm>
              <a:off x="0" y="0"/>
              <a:ext cx="4467225" cy="4234180"/>
            </a:xfrm>
            <a:custGeom>
              <a:avLst/>
              <a:gdLst/>
              <a:ahLst/>
              <a:cxnLst/>
              <a:rect l="l" t="t" r="r" b="b"/>
              <a:pathLst>
                <a:path w="4467225" h="4234180">
                  <a:moveTo>
                    <a:pt x="4452719" y="188227"/>
                  </a:moveTo>
                  <a:lnTo>
                    <a:pt x="4445764" y="237094"/>
                  </a:lnTo>
                  <a:lnTo>
                    <a:pt x="4437579" y="285731"/>
                  </a:lnTo>
                  <a:lnTo>
                    <a:pt x="4428216" y="334088"/>
                  </a:lnTo>
                  <a:lnTo>
                    <a:pt x="4417595" y="382699"/>
                  </a:lnTo>
                  <a:lnTo>
                    <a:pt x="4405802" y="431017"/>
                  </a:lnTo>
                  <a:lnTo>
                    <a:pt x="4392854" y="479024"/>
                  </a:lnTo>
                  <a:lnTo>
                    <a:pt x="4378767" y="526696"/>
                  </a:lnTo>
                  <a:lnTo>
                    <a:pt x="4363556" y="574015"/>
                  </a:lnTo>
                  <a:lnTo>
                    <a:pt x="4347237" y="620960"/>
                  </a:lnTo>
                  <a:lnTo>
                    <a:pt x="4329826" y="667510"/>
                  </a:lnTo>
                  <a:lnTo>
                    <a:pt x="4311338" y="713644"/>
                  </a:lnTo>
                  <a:lnTo>
                    <a:pt x="4291789" y="759343"/>
                  </a:lnTo>
                  <a:lnTo>
                    <a:pt x="4271195" y="804585"/>
                  </a:lnTo>
                  <a:lnTo>
                    <a:pt x="4249572" y="849350"/>
                  </a:lnTo>
                  <a:lnTo>
                    <a:pt x="4226934" y="893617"/>
                  </a:lnTo>
                  <a:lnTo>
                    <a:pt x="4203298" y="937367"/>
                  </a:lnTo>
                  <a:lnTo>
                    <a:pt x="4178680" y="980577"/>
                  </a:lnTo>
                  <a:lnTo>
                    <a:pt x="4153095" y="1023229"/>
                  </a:lnTo>
                  <a:lnTo>
                    <a:pt x="4126559" y="1065300"/>
                  </a:lnTo>
                  <a:lnTo>
                    <a:pt x="4099087" y="1106772"/>
                  </a:lnTo>
                  <a:lnTo>
                    <a:pt x="4070696" y="1147622"/>
                  </a:lnTo>
                  <a:lnTo>
                    <a:pt x="4041400" y="1187831"/>
                  </a:lnTo>
                  <a:lnTo>
                    <a:pt x="4011217" y="1227379"/>
                  </a:lnTo>
                  <a:lnTo>
                    <a:pt x="3980160" y="1266244"/>
                  </a:lnTo>
                  <a:lnTo>
                    <a:pt x="3948247" y="1304405"/>
                  </a:lnTo>
                  <a:lnTo>
                    <a:pt x="3915492" y="1341844"/>
                  </a:lnTo>
                  <a:lnTo>
                    <a:pt x="3881911" y="1378538"/>
                  </a:lnTo>
                  <a:lnTo>
                    <a:pt x="3847521" y="1414468"/>
                  </a:lnTo>
                  <a:lnTo>
                    <a:pt x="3812337" y="1449612"/>
                  </a:lnTo>
                  <a:lnTo>
                    <a:pt x="3776373" y="1483951"/>
                  </a:lnTo>
                  <a:lnTo>
                    <a:pt x="3739647" y="1517463"/>
                  </a:lnTo>
                  <a:lnTo>
                    <a:pt x="3702174" y="1550129"/>
                  </a:lnTo>
                  <a:lnTo>
                    <a:pt x="3663970" y="1581927"/>
                  </a:lnTo>
                  <a:lnTo>
                    <a:pt x="3625049" y="1612838"/>
                  </a:lnTo>
                  <a:lnTo>
                    <a:pt x="3585429" y="1642840"/>
                  </a:lnTo>
                  <a:lnTo>
                    <a:pt x="3545124" y="1671913"/>
                  </a:lnTo>
                  <a:lnTo>
                    <a:pt x="3504150" y="1700037"/>
                  </a:lnTo>
                  <a:lnTo>
                    <a:pt x="3462524" y="1727191"/>
                  </a:lnTo>
                  <a:lnTo>
                    <a:pt x="3420260" y="1753354"/>
                  </a:lnTo>
                  <a:lnTo>
                    <a:pt x="3377374" y="1778506"/>
                  </a:lnTo>
                  <a:lnTo>
                    <a:pt x="3333883" y="1802626"/>
                  </a:lnTo>
                  <a:lnTo>
                    <a:pt x="3289801" y="1825694"/>
                  </a:lnTo>
                  <a:lnTo>
                    <a:pt x="3245463" y="1847592"/>
                  </a:lnTo>
                  <a:lnTo>
                    <a:pt x="3200717" y="1868527"/>
                  </a:lnTo>
                  <a:lnTo>
                    <a:pt x="3155597" y="1888581"/>
                  </a:lnTo>
                  <a:lnTo>
                    <a:pt x="3110136" y="1907831"/>
                  </a:lnTo>
                  <a:lnTo>
                    <a:pt x="3064366" y="1926358"/>
                  </a:lnTo>
                  <a:lnTo>
                    <a:pt x="3018322" y="1944242"/>
                  </a:lnTo>
                  <a:lnTo>
                    <a:pt x="2972036" y="1961561"/>
                  </a:lnTo>
                  <a:lnTo>
                    <a:pt x="2925543" y="1978396"/>
                  </a:lnTo>
                  <a:lnTo>
                    <a:pt x="2878874" y="1994826"/>
                  </a:lnTo>
                  <a:lnTo>
                    <a:pt x="2832064" y="2010930"/>
                  </a:lnTo>
                  <a:lnTo>
                    <a:pt x="2785145" y="2026789"/>
                  </a:lnTo>
                  <a:lnTo>
                    <a:pt x="2597053" y="2089354"/>
                  </a:lnTo>
                  <a:lnTo>
                    <a:pt x="2550092" y="2105176"/>
                  </a:lnTo>
                  <a:lnTo>
                    <a:pt x="2503222" y="2121230"/>
                  </a:lnTo>
                  <a:lnTo>
                    <a:pt x="2456477" y="2137595"/>
                  </a:lnTo>
                  <a:lnTo>
                    <a:pt x="2409890" y="2154350"/>
                  </a:lnTo>
                  <a:lnTo>
                    <a:pt x="2363494" y="2171575"/>
                  </a:lnTo>
                  <a:lnTo>
                    <a:pt x="2317322" y="2189350"/>
                  </a:lnTo>
                  <a:lnTo>
                    <a:pt x="2271304" y="2207856"/>
                  </a:lnTo>
                  <a:lnTo>
                    <a:pt x="2225435" y="2227221"/>
                  </a:lnTo>
                  <a:lnTo>
                    <a:pt x="2179807" y="2247479"/>
                  </a:lnTo>
                  <a:lnTo>
                    <a:pt x="2134512" y="2268663"/>
                  </a:lnTo>
                  <a:lnTo>
                    <a:pt x="2089641" y="2290808"/>
                  </a:lnTo>
                  <a:lnTo>
                    <a:pt x="2045285" y="2313948"/>
                  </a:lnTo>
                  <a:lnTo>
                    <a:pt x="2001536" y="2338116"/>
                  </a:lnTo>
                  <a:lnTo>
                    <a:pt x="1958485" y="2363346"/>
                  </a:lnTo>
                  <a:lnTo>
                    <a:pt x="1916223" y="2389672"/>
                  </a:lnTo>
                  <a:lnTo>
                    <a:pt x="1874842" y="2417129"/>
                  </a:lnTo>
                  <a:lnTo>
                    <a:pt x="1834433" y="2445749"/>
                  </a:lnTo>
                  <a:lnTo>
                    <a:pt x="1795088" y="2475567"/>
                  </a:lnTo>
                  <a:lnTo>
                    <a:pt x="1756898" y="2506616"/>
                  </a:lnTo>
                  <a:lnTo>
                    <a:pt x="1719954" y="2538931"/>
                  </a:lnTo>
                  <a:lnTo>
                    <a:pt x="1684348" y="2572546"/>
                  </a:lnTo>
                  <a:lnTo>
                    <a:pt x="1650171" y="2607493"/>
                  </a:lnTo>
                  <a:lnTo>
                    <a:pt x="1617514" y="2643808"/>
                  </a:lnTo>
                  <a:lnTo>
                    <a:pt x="1586470" y="2681523"/>
                  </a:lnTo>
                  <a:lnTo>
                    <a:pt x="1557128" y="2720674"/>
                  </a:lnTo>
                  <a:lnTo>
                    <a:pt x="1529581" y="2761293"/>
                  </a:lnTo>
                  <a:lnTo>
                    <a:pt x="1503920" y="2803415"/>
                  </a:lnTo>
                  <a:lnTo>
                    <a:pt x="1481762" y="2843428"/>
                  </a:lnTo>
                  <a:lnTo>
                    <a:pt x="1460935" y="2884011"/>
                  </a:lnTo>
                  <a:lnTo>
                    <a:pt x="1441322" y="2925099"/>
                  </a:lnTo>
                  <a:lnTo>
                    <a:pt x="1422812" y="2966628"/>
                  </a:lnTo>
                  <a:lnTo>
                    <a:pt x="1405288" y="3008533"/>
                  </a:lnTo>
                  <a:lnTo>
                    <a:pt x="1388637" y="3050750"/>
                  </a:lnTo>
                  <a:lnTo>
                    <a:pt x="1372745" y="3093215"/>
                  </a:lnTo>
                  <a:lnTo>
                    <a:pt x="1357497" y="3135863"/>
                  </a:lnTo>
                  <a:lnTo>
                    <a:pt x="1342780" y="3178630"/>
                  </a:lnTo>
                  <a:lnTo>
                    <a:pt x="1245016" y="3475912"/>
                  </a:lnTo>
                  <a:lnTo>
                    <a:pt x="1230431" y="3517309"/>
                  </a:lnTo>
                  <a:lnTo>
                    <a:pt x="1215348" y="3558246"/>
                  </a:lnTo>
                  <a:lnTo>
                    <a:pt x="1199654" y="3598658"/>
                  </a:lnTo>
                  <a:lnTo>
                    <a:pt x="1183234" y="3638480"/>
                  </a:lnTo>
                  <a:lnTo>
                    <a:pt x="1165975" y="3677647"/>
                  </a:lnTo>
                  <a:lnTo>
                    <a:pt x="1147761" y="3716096"/>
                  </a:lnTo>
                  <a:lnTo>
                    <a:pt x="1128479" y="3753762"/>
                  </a:lnTo>
                  <a:lnTo>
                    <a:pt x="1108014" y="3790580"/>
                  </a:lnTo>
                  <a:lnTo>
                    <a:pt x="1086253" y="3826487"/>
                  </a:lnTo>
                  <a:lnTo>
                    <a:pt x="1063081" y="3861417"/>
                  </a:lnTo>
                  <a:lnTo>
                    <a:pt x="1038385" y="3895307"/>
                  </a:lnTo>
                  <a:lnTo>
                    <a:pt x="1012048" y="3928091"/>
                  </a:lnTo>
                  <a:lnTo>
                    <a:pt x="983959" y="3959706"/>
                  </a:lnTo>
                  <a:lnTo>
                    <a:pt x="954002" y="3990087"/>
                  </a:lnTo>
                  <a:lnTo>
                    <a:pt x="922063" y="4019170"/>
                  </a:lnTo>
                  <a:lnTo>
                    <a:pt x="888028" y="4046890"/>
                  </a:lnTo>
                  <a:lnTo>
                    <a:pt x="851784" y="4073183"/>
                  </a:lnTo>
                  <a:lnTo>
                    <a:pt x="813215" y="4097984"/>
                  </a:lnTo>
                  <a:lnTo>
                    <a:pt x="772207" y="4121230"/>
                  </a:lnTo>
                  <a:lnTo>
                    <a:pt x="728647" y="4142854"/>
                  </a:lnTo>
                  <a:lnTo>
                    <a:pt x="682420" y="4162794"/>
                  </a:lnTo>
                  <a:lnTo>
                    <a:pt x="633412" y="4180985"/>
                  </a:lnTo>
                  <a:lnTo>
                    <a:pt x="581508" y="4197362"/>
                  </a:lnTo>
                  <a:lnTo>
                    <a:pt x="531460" y="4210396"/>
                  </a:lnTo>
                  <a:lnTo>
                    <a:pt x="481584" y="4220521"/>
                  </a:lnTo>
                  <a:lnTo>
                    <a:pt x="431927" y="4227809"/>
                  </a:lnTo>
                  <a:lnTo>
                    <a:pt x="382535" y="4232330"/>
                  </a:lnTo>
                  <a:lnTo>
                    <a:pt x="333453" y="4234154"/>
                  </a:lnTo>
                  <a:lnTo>
                    <a:pt x="284727" y="4233352"/>
                  </a:lnTo>
                  <a:lnTo>
                    <a:pt x="236405" y="4229995"/>
                  </a:lnTo>
                  <a:lnTo>
                    <a:pt x="188530" y="4224152"/>
                  </a:lnTo>
                  <a:lnTo>
                    <a:pt x="141150" y="4215895"/>
                  </a:lnTo>
                  <a:lnTo>
                    <a:pt x="94311" y="4205293"/>
                  </a:lnTo>
                  <a:lnTo>
                    <a:pt x="48058" y="4192418"/>
                  </a:lnTo>
                  <a:lnTo>
                    <a:pt x="2437" y="4177340"/>
                  </a:lnTo>
                  <a:lnTo>
                    <a:pt x="0" y="4176406"/>
                  </a:lnTo>
                  <a:lnTo>
                    <a:pt x="0" y="0"/>
                  </a:lnTo>
                  <a:lnTo>
                    <a:pt x="4466954" y="0"/>
                  </a:lnTo>
                  <a:lnTo>
                    <a:pt x="4465694" y="40760"/>
                  </a:lnTo>
                  <a:lnTo>
                    <a:pt x="4462735" y="90010"/>
                  </a:lnTo>
                  <a:lnTo>
                    <a:pt x="4458393" y="139182"/>
                  </a:lnTo>
                  <a:lnTo>
                    <a:pt x="4452719" y="188227"/>
                  </a:lnTo>
                  <a:close/>
                </a:path>
              </a:pathLst>
            </a:custGeom>
            <a:solidFill>
              <a:srgbClr val="FF66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0" y="3455789"/>
              <a:ext cx="1634489" cy="5925185"/>
            </a:xfrm>
            <a:custGeom>
              <a:avLst/>
              <a:gdLst/>
              <a:ahLst/>
              <a:cxnLst/>
              <a:rect l="l" t="t" r="r" b="b"/>
              <a:pathLst>
                <a:path w="1634489" h="5925184">
                  <a:moveTo>
                    <a:pt x="0" y="5922250"/>
                  </a:moveTo>
                  <a:lnTo>
                    <a:pt x="0" y="351"/>
                  </a:lnTo>
                  <a:lnTo>
                    <a:pt x="11293" y="0"/>
                  </a:lnTo>
                  <a:lnTo>
                    <a:pt x="61226" y="119"/>
                  </a:lnTo>
                  <a:lnTo>
                    <a:pt x="111131" y="1897"/>
                  </a:lnTo>
                  <a:lnTo>
                    <a:pt x="160957" y="5317"/>
                  </a:lnTo>
                  <a:lnTo>
                    <a:pt x="210651" y="10364"/>
                  </a:lnTo>
                  <a:lnTo>
                    <a:pt x="260163" y="17025"/>
                  </a:lnTo>
                  <a:lnTo>
                    <a:pt x="309441" y="25285"/>
                  </a:lnTo>
                  <a:lnTo>
                    <a:pt x="358433" y="35127"/>
                  </a:lnTo>
                  <a:lnTo>
                    <a:pt x="407089" y="46539"/>
                  </a:lnTo>
                  <a:lnTo>
                    <a:pt x="455355" y="59505"/>
                  </a:lnTo>
                  <a:lnTo>
                    <a:pt x="503181" y="74011"/>
                  </a:lnTo>
                  <a:lnTo>
                    <a:pt x="550516" y="90041"/>
                  </a:lnTo>
                  <a:lnTo>
                    <a:pt x="597308" y="107581"/>
                  </a:lnTo>
                  <a:lnTo>
                    <a:pt x="643505" y="126616"/>
                  </a:lnTo>
                  <a:lnTo>
                    <a:pt x="689056" y="147132"/>
                  </a:lnTo>
                  <a:lnTo>
                    <a:pt x="733909" y="169114"/>
                  </a:lnTo>
                  <a:lnTo>
                    <a:pt x="778014" y="192547"/>
                  </a:lnTo>
                  <a:lnTo>
                    <a:pt x="821317" y="217416"/>
                  </a:lnTo>
                  <a:lnTo>
                    <a:pt x="863769" y="243706"/>
                  </a:lnTo>
                  <a:lnTo>
                    <a:pt x="905317" y="271403"/>
                  </a:lnTo>
                  <a:lnTo>
                    <a:pt x="945910" y="300493"/>
                  </a:lnTo>
                  <a:lnTo>
                    <a:pt x="985497" y="330959"/>
                  </a:lnTo>
                  <a:lnTo>
                    <a:pt x="1024025" y="362789"/>
                  </a:lnTo>
                  <a:lnTo>
                    <a:pt x="1059627" y="394462"/>
                  </a:lnTo>
                  <a:lnTo>
                    <a:pt x="1094181" y="427711"/>
                  </a:lnTo>
                  <a:lnTo>
                    <a:pt x="1127467" y="462465"/>
                  </a:lnTo>
                  <a:lnTo>
                    <a:pt x="1159262" y="498650"/>
                  </a:lnTo>
                  <a:lnTo>
                    <a:pt x="1189345" y="536194"/>
                  </a:lnTo>
                  <a:lnTo>
                    <a:pt x="1217494" y="575024"/>
                  </a:lnTo>
                  <a:lnTo>
                    <a:pt x="1243487" y="615068"/>
                  </a:lnTo>
                  <a:lnTo>
                    <a:pt x="1267103" y="656253"/>
                  </a:lnTo>
                  <a:lnTo>
                    <a:pt x="1288120" y="698507"/>
                  </a:lnTo>
                  <a:lnTo>
                    <a:pt x="1306315" y="741756"/>
                  </a:lnTo>
                  <a:lnTo>
                    <a:pt x="1321469" y="785929"/>
                  </a:lnTo>
                  <a:lnTo>
                    <a:pt x="1333358" y="830953"/>
                  </a:lnTo>
                  <a:lnTo>
                    <a:pt x="1341761" y="876756"/>
                  </a:lnTo>
                  <a:lnTo>
                    <a:pt x="1346456" y="923263"/>
                  </a:lnTo>
                  <a:lnTo>
                    <a:pt x="1347222" y="970404"/>
                  </a:lnTo>
                  <a:lnTo>
                    <a:pt x="1344076" y="1017104"/>
                  </a:lnTo>
                  <a:lnTo>
                    <a:pt x="1337346" y="1062566"/>
                  </a:lnTo>
                  <a:lnTo>
                    <a:pt x="1327281" y="1106882"/>
                  </a:lnTo>
                  <a:lnTo>
                    <a:pt x="1314130" y="1150145"/>
                  </a:lnTo>
                  <a:lnTo>
                    <a:pt x="1298141" y="1192451"/>
                  </a:lnTo>
                  <a:lnTo>
                    <a:pt x="1279564" y="1233890"/>
                  </a:lnTo>
                  <a:lnTo>
                    <a:pt x="1258645" y="1274558"/>
                  </a:lnTo>
                  <a:lnTo>
                    <a:pt x="1235634" y="1314547"/>
                  </a:lnTo>
                  <a:lnTo>
                    <a:pt x="1210780" y="1353951"/>
                  </a:lnTo>
                  <a:lnTo>
                    <a:pt x="1184330" y="1392862"/>
                  </a:lnTo>
                  <a:lnTo>
                    <a:pt x="1156534" y="1431375"/>
                  </a:lnTo>
                  <a:lnTo>
                    <a:pt x="1127640" y="1469582"/>
                  </a:lnTo>
                  <a:lnTo>
                    <a:pt x="1097897" y="1507576"/>
                  </a:lnTo>
                  <a:lnTo>
                    <a:pt x="1067552" y="1545452"/>
                  </a:lnTo>
                  <a:lnTo>
                    <a:pt x="1036855" y="1583302"/>
                  </a:lnTo>
                  <a:lnTo>
                    <a:pt x="1006054" y="1621220"/>
                  </a:lnTo>
                  <a:lnTo>
                    <a:pt x="975398" y="1659299"/>
                  </a:lnTo>
                  <a:lnTo>
                    <a:pt x="945135" y="1697633"/>
                  </a:lnTo>
                  <a:lnTo>
                    <a:pt x="915514" y="1736314"/>
                  </a:lnTo>
                  <a:lnTo>
                    <a:pt x="886783" y="1775436"/>
                  </a:lnTo>
                  <a:lnTo>
                    <a:pt x="859191" y="1815092"/>
                  </a:lnTo>
                  <a:lnTo>
                    <a:pt x="832986" y="1855375"/>
                  </a:lnTo>
                  <a:lnTo>
                    <a:pt x="808416" y="1896380"/>
                  </a:lnTo>
                  <a:lnTo>
                    <a:pt x="785732" y="1938199"/>
                  </a:lnTo>
                  <a:lnTo>
                    <a:pt x="765180" y="1980925"/>
                  </a:lnTo>
                  <a:lnTo>
                    <a:pt x="746686" y="2025414"/>
                  </a:lnTo>
                  <a:lnTo>
                    <a:pt x="730789" y="2070577"/>
                  </a:lnTo>
                  <a:lnTo>
                    <a:pt x="717411" y="2116345"/>
                  </a:lnTo>
                  <a:lnTo>
                    <a:pt x="706476" y="2162650"/>
                  </a:lnTo>
                  <a:lnTo>
                    <a:pt x="697905" y="2209422"/>
                  </a:lnTo>
                  <a:lnTo>
                    <a:pt x="691623" y="2256594"/>
                  </a:lnTo>
                  <a:lnTo>
                    <a:pt x="687552" y="2304097"/>
                  </a:lnTo>
                  <a:lnTo>
                    <a:pt x="685616" y="2351863"/>
                  </a:lnTo>
                  <a:lnTo>
                    <a:pt x="685737" y="2399822"/>
                  </a:lnTo>
                  <a:lnTo>
                    <a:pt x="687838" y="2447907"/>
                  </a:lnTo>
                  <a:lnTo>
                    <a:pt x="691843" y="2496048"/>
                  </a:lnTo>
                  <a:lnTo>
                    <a:pt x="697675" y="2544178"/>
                  </a:lnTo>
                  <a:lnTo>
                    <a:pt x="705256" y="2592228"/>
                  </a:lnTo>
                  <a:lnTo>
                    <a:pt x="714509" y="2640130"/>
                  </a:lnTo>
                  <a:lnTo>
                    <a:pt x="725359" y="2687814"/>
                  </a:lnTo>
                  <a:lnTo>
                    <a:pt x="737726" y="2735213"/>
                  </a:lnTo>
                  <a:lnTo>
                    <a:pt x="751536" y="2782258"/>
                  </a:lnTo>
                  <a:lnTo>
                    <a:pt x="766710" y="2828880"/>
                  </a:lnTo>
                  <a:lnTo>
                    <a:pt x="783172" y="2875011"/>
                  </a:lnTo>
                  <a:lnTo>
                    <a:pt x="800845" y="2920582"/>
                  </a:lnTo>
                  <a:lnTo>
                    <a:pt x="819651" y="2965525"/>
                  </a:lnTo>
                  <a:lnTo>
                    <a:pt x="839515" y="3009772"/>
                  </a:lnTo>
                  <a:lnTo>
                    <a:pt x="861333" y="3055476"/>
                  </a:lnTo>
                  <a:lnTo>
                    <a:pt x="884061" y="3100686"/>
                  </a:lnTo>
                  <a:lnTo>
                    <a:pt x="907618" y="3145444"/>
                  </a:lnTo>
                  <a:lnTo>
                    <a:pt x="931927" y="3189793"/>
                  </a:lnTo>
                  <a:lnTo>
                    <a:pt x="956909" y="3233776"/>
                  </a:lnTo>
                  <a:lnTo>
                    <a:pt x="982485" y="3277438"/>
                  </a:lnTo>
                  <a:lnTo>
                    <a:pt x="1008579" y="3320822"/>
                  </a:lnTo>
                  <a:lnTo>
                    <a:pt x="1062000" y="3406926"/>
                  </a:lnTo>
                  <a:lnTo>
                    <a:pt x="1253707" y="3705890"/>
                  </a:lnTo>
                  <a:lnTo>
                    <a:pt x="1307244" y="3792052"/>
                  </a:lnTo>
                  <a:lnTo>
                    <a:pt x="1333414" y="3835474"/>
                  </a:lnTo>
                  <a:lnTo>
                    <a:pt x="1359081" y="3879181"/>
                  </a:lnTo>
                  <a:lnTo>
                    <a:pt x="1384166" y="3923216"/>
                  </a:lnTo>
                  <a:lnTo>
                    <a:pt x="1408595" y="3967757"/>
                  </a:lnTo>
                  <a:lnTo>
                    <a:pt x="1432289" y="4012923"/>
                  </a:lnTo>
                  <a:lnTo>
                    <a:pt x="1455151" y="4058677"/>
                  </a:lnTo>
                  <a:lnTo>
                    <a:pt x="1477088" y="4104979"/>
                  </a:lnTo>
                  <a:lnTo>
                    <a:pt x="1498002" y="4151793"/>
                  </a:lnTo>
                  <a:lnTo>
                    <a:pt x="1517798" y="4199080"/>
                  </a:lnTo>
                  <a:lnTo>
                    <a:pt x="1536380" y="4246800"/>
                  </a:lnTo>
                  <a:lnTo>
                    <a:pt x="1553653" y="4294918"/>
                  </a:lnTo>
                  <a:lnTo>
                    <a:pt x="1569520" y="4343393"/>
                  </a:lnTo>
                  <a:lnTo>
                    <a:pt x="1583887" y="4392187"/>
                  </a:lnTo>
                  <a:lnTo>
                    <a:pt x="1596656" y="4441264"/>
                  </a:lnTo>
                  <a:lnTo>
                    <a:pt x="1607734" y="4490584"/>
                  </a:lnTo>
                  <a:lnTo>
                    <a:pt x="1617023" y="4540108"/>
                  </a:lnTo>
                  <a:lnTo>
                    <a:pt x="1624428" y="4589800"/>
                  </a:lnTo>
                  <a:lnTo>
                    <a:pt x="1629854" y="4639620"/>
                  </a:lnTo>
                  <a:lnTo>
                    <a:pt x="1633204" y="4689531"/>
                  </a:lnTo>
                  <a:lnTo>
                    <a:pt x="1634383" y="4739494"/>
                  </a:lnTo>
                  <a:lnTo>
                    <a:pt x="1633295" y="4789470"/>
                  </a:lnTo>
                  <a:lnTo>
                    <a:pt x="1629845" y="4839423"/>
                  </a:lnTo>
                  <a:lnTo>
                    <a:pt x="1623936" y="4889312"/>
                  </a:lnTo>
                  <a:lnTo>
                    <a:pt x="1615473" y="4939101"/>
                  </a:lnTo>
                  <a:lnTo>
                    <a:pt x="1604866" y="4986620"/>
                  </a:lnTo>
                  <a:lnTo>
                    <a:pt x="1591905" y="5033408"/>
                  </a:lnTo>
                  <a:lnTo>
                    <a:pt x="1576670" y="5079418"/>
                  </a:lnTo>
                  <a:lnTo>
                    <a:pt x="1559240" y="5124602"/>
                  </a:lnTo>
                  <a:lnTo>
                    <a:pt x="1539697" y="5168913"/>
                  </a:lnTo>
                  <a:lnTo>
                    <a:pt x="1518120" y="5212303"/>
                  </a:lnTo>
                  <a:lnTo>
                    <a:pt x="1494589" y="5254724"/>
                  </a:lnTo>
                  <a:lnTo>
                    <a:pt x="1469185" y="5296129"/>
                  </a:lnTo>
                  <a:lnTo>
                    <a:pt x="1441988" y="5336470"/>
                  </a:lnTo>
                  <a:lnTo>
                    <a:pt x="1413077" y="5375701"/>
                  </a:lnTo>
                  <a:lnTo>
                    <a:pt x="1382532" y="5413773"/>
                  </a:lnTo>
                  <a:lnTo>
                    <a:pt x="1350435" y="5450638"/>
                  </a:lnTo>
                  <a:lnTo>
                    <a:pt x="1316865" y="5486250"/>
                  </a:lnTo>
                  <a:lnTo>
                    <a:pt x="1281902" y="5520561"/>
                  </a:lnTo>
                  <a:lnTo>
                    <a:pt x="1245626" y="5553522"/>
                  </a:lnTo>
                  <a:lnTo>
                    <a:pt x="1208117" y="5585088"/>
                  </a:lnTo>
                  <a:lnTo>
                    <a:pt x="1169456" y="5615209"/>
                  </a:lnTo>
                  <a:lnTo>
                    <a:pt x="1129723" y="5643839"/>
                  </a:lnTo>
                  <a:lnTo>
                    <a:pt x="1088997" y="5670930"/>
                  </a:lnTo>
                  <a:lnTo>
                    <a:pt x="1047359" y="5696434"/>
                  </a:lnTo>
                  <a:lnTo>
                    <a:pt x="1002663" y="5721599"/>
                  </a:lnTo>
                  <a:lnTo>
                    <a:pt x="957177" y="5745118"/>
                  </a:lnTo>
                  <a:lnTo>
                    <a:pt x="910948" y="5767023"/>
                  </a:lnTo>
                  <a:lnTo>
                    <a:pt x="864025" y="5787349"/>
                  </a:lnTo>
                  <a:lnTo>
                    <a:pt x="816460" y="5806127"/>
                  </a:lnTo>
                  <a:lnTo>
                    <a:pt x="768300" y="5823391"/>
                  </a:lnTo>
                  <a:lnTo>
                    <a:pt x="719596" y="5839173"/>
                  </a:lnTo>
                  <a:lnTo>
                    <a:pt x="670396" y="5853506"/>
                  </a:lnTo>
                  <a:lnTo>
                    <a:pt x="620750" y="5866423"/>
                  </a:lnTo>
                  <a:lnTo>
                    <a:pt x="570707" y="5877956"/>
                  </a:lnTo>
                  <a:lnTo>
                    <a:pt x="520317" y="5888140"/>
                  </a:lnTo>
                  <a:lnTo>
                    <a:pt x="469629" y="5897005"/>
                  </a:lnTo>
                  <a:lnTo>
                    <a:pt x="418693" y="5904586"/>
                  </a:lnTo>
                  <a:lnTo>
                    <a:pt x="367557" y="5910916"/>
                  </a:lnTo>
                  <a:lnTo>
                    <a:pt x="316272" y="5916026"/>
                  </a:lnTo>
                  <a:lnTo>
                    <a:pt x="264886" y="5919950"/>
                  </a:lnTo>
                  <a:lnTo>
                    <a:pt x="213450" y="5922720"/>
                  </a:lnTo>
                  <a:lnTo>
                    <a:pt x="162011" y="5924371"/>
                  </a:lnTo>
                  <a:lnTo>
                    <a:pt x="110621" y="5924933"/>
                  </a:lnTo>
                  <a:lnTo>
                    <a:pt x="62097" y="5924452"/>
                  </a:lnTo>
                  <a:lnTo>
                    <a:pt x="13491" y="5922951"/>
                  </a:lnTo>
                  <a:lnTo>
                    <a:pt x="0" y="5922250"/>
                  </a:lnTo>
                  <a:close/>
                </a:path>
              </a:pathLst>
            </a:custGeom>
            <a:solidFill>
              <a:srgbClr val="3D7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0" y="5129271"/>
              <a:ext cx="1292860" cy="3255010"/>
            </a:xfrm>
            <a:custGeom>
              <a:avLst/>
              <a:gdLst/>
              <a:ahLst/>
              <a:cxnLst/>
              <a:rect l="l" t="t" r="r" b="b"/>
              <a:pathLst>
                <a:path w="1292860" h="3255009">
                  <a:moveTo>
                    <a:pt x="0" y="156458"/>
                  </a:moveTo>
                  <a:lnTo>
                    <a:pt x="0" y="78138"/>
                  </a:lnTo>
                  <a:lnTo>
                    <a:pt x="6637" y="75591"/>
                  </a:lnTo>
                  <a:lnTo>
                    <a:pt x="22968" y="69043"/>
                  </a:lnTo>
                  <a:lnTo>
                    <a:pt x="39359" y="62638"/>
                  </a:lnTo>
                  <a:lnTo>
                    <a:pt x="55668" y="56046"/>
                  </a:lnTo>
                  <a:lnTo>
                    <a:pt x="72162" y="49972"/>
                  </a:lnTo>
                  <a:lnTo>
                    <a:pt x="156964" y="26093"/>
                  </a:lnTo>
                  <a:lnTo>
                    <a:pt x="208808" y="16004"/>
                  </a:lnTo>
                  <a:lnTo>
                    <a:pt x="226153" y="12969"/>
                  </a:lnTo>
                  <a:lnTo>
                    <a:pt x="260881" y="7052"/>
                  </a:lnTo>
                  <a:lnTo>
                    <a:pt x="269615" y="5970"/>
                  </a:lnTo>
                  <a:lnTo>
                    <a:pt x="278399" y="5294"/>
                  </a:lnTo>
                  <a:lnTo>
                    <a:pt x="287199" y="4769"/>
                  </a:lnTo>
                  <a:lnTo>
                    <a:pt x="295983" y="4139"/>
                  </a:lnTo>
                  <a:lnTo>
                    <a:pt x="313566" y="2993"/>
                  </a:lnTo>
                  <a:lnTo>
                    <a:pt x="331135" y="1762"/>
                  </a:lnTo>
                  <a:lnTo>
                    <a:pt x="348700" y="684"/>
                  </a:lnTo>
                  <a:lnTo>
                    <a:pt x="413205" y="1045"/>
                  </a:lnTo>
                  <a:lnTo>
                    <a:pt x="459967" y="4358"/>
                  </a:lnTo>
                  <a:lnTo>
                    <a:pt x="506469" y="9881"/>
                  </a:lnTo>
                  <a:lnTo>
                    <a:pt x="552624" y="17551"/>
                  </a:lnTo>
                  <a:lnTo>
                    <a:pt x="598347" y="27309"/>
                  </a:lnTo>
                  <a:lnTo>
                    <a:pt x="643553" y="39094"/>
                  </a:lnTo>
                  <a:lnTo>
                    <a:pt x="688062" y="53272"/>
                  </a:lnTo>
                  <a:lnTo>
                    <a:pt x="731666" y="69797"/>
                  </a:lnTo>
                  <a:lnTo>
                    <a:pt x="774347" y="88464"/>
                  </a:lnTo>
                  <a:lnTo>
                    <a:pt x="816087" y="109072"/>
                  </a:lnTo>
                  <a:lnTo>
                    <a:pt x="856867" y="131415"/>
                  </a:lnTo>
                  <a:lnTo>
                    <a:pt x="896668" y="155292"/>
                  </a:lnTo>
                  <a:lnTo>
                    <a:pt x="942917" y="186299"/>
                  </a:lnTo>
                  <a:lnTo>
                    <a:pt x="987457" y="219685"/>
                  </a:lnTo>
                  <a:lnTo>
                    <a:pt x="1030101" y="255428"/>
                  </a:lnTo>
                  <a:lnTo>
                    <a:pt x="1070661" y="293510"/>
                  </a:lnTo>
                  <a:lnTo>
                    <a:pt x="1108951" y="333910"/>
                  </a:lnTo>
                  <a:lnTo>
                    <a:pt x="1139572" y="369113"/>
                  </a:lnTo>
                  <a:lnTo>
                    <a:pt x="1167966" y="406275"/>
                  </a:lnTo>
                  <a:lnTo>
                    <a:pt x="1193926" y="445270"/>
                  </a:lnTo>
                  <a:lnTo>
                    <a:pt x="1217246" y="485969"/>
                  </a:lnTo>
                  <a:lnTo>
                    <a:pt x="1230398" y="513126"/>
                  </a:lnTo>
                  <a:lnTo>
                    <a:pt x="1078776" y="361504"/>
                  </a:lnTo>
                  <a:lnTo>
                    <a:pt x="1044411" y="327487"/>
                  </a:lnTo>
                  <a:lnTo>
                    <a:pt x="1008396" y="295252"/>
                  </a:lnTo>
                  <a:lnTo>
                    <a:pt x="970837" y="264856"/>
                  </a:lnTo>
                  <a:lnTo>
                    <a:pt x="931844" y="236357"/>
                  </a:lnTo>
                  <a:lnTo>
                    <a:pt x="891524" y="209814"/>
                  </a:lnTo>
                  <a:lnTo>
                    <a:pt x="849986" y="185284"/>
                  </a:lnTo>
                  <a:lnTo>
                    <a:pt x="807337" y="162825"/>
                  </a:lnTo>
                  <a:lnTo>
                    <a:pt x="763686" y="142495"/>
                  </a:lnTo>
                  <a:lnTo>
                    <a:pt x="719140" y="124353"/>
                  </a:lnTo>
                  <a:lnTo>
                    <a:pt x="673809" y="108455"/>
                  </a:lnTo>
                  <a:lnTo>
                    <a:pt x="627800" y="94860"/>
                  </a:lnTo>
                  <a:lnTo>
                    <a:pt x="576467" y="82986"/>
                  </a:lnTo>
                  <a:lnTo>
                    <a:pt x="524654" y="73818"/>
                  </a:lnTo>
                  <a:lnTo>
                    <a:pt x="472482" y="67474"/>
                  </a:lnTo>
                  <a:lnTo>
                    <a:pt x="420071" y="64073"/>
                  </a:lnTo>
                  <a:lnTo>
                    <a:pt x="367542" y="63735"/>
                  </a:lnTo>
                  <a:lnTo>
                    <a:pt x="351189" y="64744"/>
                  </a:lnTo>
                  <a:lnTo>
                    <a:pt x="334848" y="66124"/>
                  </a:lnTo>
                  <a:lnTo>
                    <a:pt x="318515" y="67630"/>
                  </a:lnTo>
                  <a:lnTo>
                    <a:pt x="302184" y="69018"/>
                  </a:lnTo>
                  <a:lnTo>
                    <a:pt x="294030" y="69753"/>
                  </a:lnTo>
                  <a:lnTo>
                    <a:pt x="285859" y="70388"/>
                  </a:lnTo>
                  <a:lnTo>
                    <a:pt x="277705" y="71166"/>
                  </a:lnTo>
                  <a:lnTo>
                    <a:pt x="269606" y="72330"/>
                  </a:lnTo>
                  <a:lnTo>
                    <a:pt x="237418" y="78579"/>
                  </a:lnTo>
                  <a:lnTo>
                    <a:pt x="221341" y="81757"/>
                  </a:lnTo>
                  <a:lnTo>
                    <a:pt x="205216" y="84673"/>
                  </a:lnTo>
                  <a:lnTo>
                    <a:pt x="110597" y="111124"/>
                  </a:lnTo>
                  <a:lnTo>
                    <a:pt x="61189" y="129087"/>
                  </a:lnTo>
                  <a:lnTo>
                    <a:pt x="13058" y="149924"/>
                  </a:lnTo>
                  <a:lnTo>
                    <a:pt x="0" y="156458"/>
                  </a:lnTo>
                  <a:close/>
                </a:path>
                <a:path w="1292860" h="3255009">
                  <a:moveTo>
                    <a:pt x="0" y="3199500"/>
                  </a:moveTo>
                  <a:lnTo>
                    <a:pt x="0" y="3082599"/>
                  </a:lnTo>
                  <a:lnTo>
                    <a:pt x="17179" y="3091555"/>
                  </a:lnTo>
                  <a:lnTo>
                    <a:pt x="62967" y="3109733"/>
                  </a:lnTo>
                  <a:lnTo>
                    <a:pt x="111303" y="3123694"/>
                  </a:lnTo>
                  <a:lnTo>
                    <a:pt x="160997" y="3134340"/>
                  </a:lnTo>
                  <a:lnTo>
                    <a:pt x="211513" y="3142140"/>
                  </a:lnTo>
                  <a:lnTo>
                    <a:pt x="262630" y="3147114"/>
                  </a:lnTo>
                  <a:lnTo>
                    <a:pt x="314129" y="3149280"/>
                  </a:lnTo>
                  <a:lnTo>
                    <a:pt x="365789" y="3148657"/>
                  </a:lnTo>
                  <a:lnTo>
                    <a:pt x="417391" y="3145264"/>
                  </a:lnTo>
                  <a:lnTo>
                    <a:pt x="468715" y="3139119"/>
                  </a:lnTo>
                  <a:lnTo>
                    <a:pt x="519540" y="3130242"/>
                  </a:lnTo>
                  <a:lnTo>
                    <a:pt x="569647" y="3118650"/>
                  </a:lnTo>
                  <a:lnTo>
                    <a:pt x="618815" y="3104362"/>
                  </a:lnTo>
                  <a:lnTo>
                    <a:pt x="666887" y="3087291"/>
                  </a:lnTo>
                  <a:lnTo>
                    <a:pt x="713390" y="3067111"/>
                  </a:lnTo>
                  <a:lnTo>
                    <a:pt x="757989" y="3043763"/>
                  </a:lnTo>
                  <a:lnTo>
                    <a:pt x="800350" y="3017193"/>
                  </a:lnTo>
                  <a:lnTo>
                    <a:pt x="840140" y="2987345"/>
                  </a:lnTo>
                  <a:lnTo>
                    <a:pt x="884280" y="2944954"/>
                  </a:lnTo>
                  <a:lnTo>
                    <a:pt x="921438" y="2897736"/>
                  </a:lnTo>
                  <a:lnTo>
                    <a:pt x="949449" y="2845661"/>
                  </a:lnTo>
                  <a:lnTo>
                    <a:pt x="967829" y="2789873"/>
                  </a:lnTo>
                  <a:lnTo>
                    <a:pt x="975100" y="2743221"/>
                  </a:lnTo>
                  <a:lnTo>
                    <a:pt x="975355" y="2695625"/>
                  </a:lnTo>
                  <a:lnTo>
                    <a:pt x="969161" y="2647813"/>
                  </a:lnTo>
                  <a:lnTo>
                    <a:pt x="957085" y="2600508"/>
                  </a:lnTo>
                  <a:lnTo>
                    <a:pt x="939691" y="2554435"/>
                  </a:lnTo>
                  <a:lnTo>
                    <a:pt x="911169" y="2498562"/>
                  </a:lnTo>
                  <a:lnTo>
                    <a:pt x="876816" y="2442750"/>
                  </a:lnTo>
                  <a:lnTo>
                    <a:pt x="801361" y="2330254"/>
                  </a:lnTo>
                  <a:lnTo>
                    <a:pt x="776353" y="2291314"/>
                  </a:lnTo>
                  <a:lnTo>
                    <a:pt x="751999" y="2250988"/>
                  </a:lnTo>
                  <a:lnTo>
                    <a:pt x="729167" y="2209041"/>
                  </a:lnTo>
                  <a:lnTo>
                    <a:pt x="708725" y="2165237"/>
                  </a:lnTo>
                  <a:lnTo>
                    <a:pt x="691542" y="2119343"/>
                  </a:lnTo>
                  <a:lnTo>
                    <a:pt x="678484" y="2071125"/>
                  </a:lnTo>
                  <a:lnTo>
                    <a:pt x="669527" y="1996042"/>
                  </a:lnTo>
                  <a:lnTo>
                    <a:pt x="670268" y="1958140"/>
                  </a:lnTo>
                  <a:lnTo>
                    <a:pt x="681787" y="1884288"/>
                  </a:lnTo>
                  <a:lnTo>
                    <a:pt x="702965" y="1814152"/>
                  </a:lnTo>
                  <a:lnTo>
                    <a:pt x="737192" y="1737825"/>
                  </a:lnTo>
                  <a:lnTo>
                    <a:pt x="759395" y="1696224"/>
                  </a:lnTo>
                  <a:lnTo>
                    <a:pt x="783171" y="1655934"/>
                  </a:lnTo>
                  <a:lnTo>
                    <a:pt x="808182" y="1616758"/>
                  </a:lnTo>
                  <a:lnTo>
                    <a:pt x="834091" y="1578497"/>
                  </a:lnTo>
                  <a:lnTo>
                    <a:pt x="860560" y="1540952"/>
                  </a:lnTo>
                  <a:lnTo>
                    <a:pt x="892870" y="1496559"/>
                  </a:lnTo>
                  <a:lnTo>
                    <a:pt x="925472" y="1452676"/>
                  </a:lnTo>
                  <a:lnTo>
                    <a:pt x="958100" y="1409099"/>
                  </a:lnTo>
                  <a:lnTo>
                    <a:pt x="990487" y="1365622"/>
                  </a:lnTo>
                  <a:lnTo>
                    <a:pt x="1022369" y="1322038"/>
                  </a:lnTo>
                  <a:lnTo>
                    <a:pt x="1053408" y="1278145"/>
                  </a:lnTo>
                  <a:lnTo>
                    <a:pt x="1083426" y="1233812"/>
                  </a:lnTo>
                  <a:lnTo>
                    <a:pt x="1111896" y="1188827"/>
                  </a:lnTo>
                  <a:lnTo>
                    <a:pt x="1138294" y="1142979"/>
                  </a:lnTo>
                  <a:lnTo>
                    <a:pt x="1162095" y="1096055"/>
                  </a:lnTo>
                  <a:lnTo>
                    <a:pt x="1182965" y="1047854"/>
                  </a:lnTo>
                  <a:lnTo>
                    <a:pt x="1200890" y="998543"/>
                  </a:lnTo>
                  <a:lnTo>
                    <a:pt x="1215630" y="948275"/>
                  </a:lnTo>
                  <a:lnTo>
                    <a:pt x="1226948" y="897203"/>
                  </a:lnTo>
                  <a:lnTo>
                    <a:pt x="1234604" y="845480"/>
                  </a:lnTo>
                  <a:lnTo>
                    <a:pt x="1238336" y="793366"/>
                  </a:lnTo>
                  <a:lnTo>
                    <a:pt x="1237504" y="741184"/>
                  </a:lnTo>
                  <a:lnTo>
                    <a:pt x="1232284" y="689253"/>
                  </a:lnTo>
                  <a:lnTo>
                    <a:pt x="1222850" y="637893"/>
                  </a:lnTo>
                  <a:lnTo>
                    <a:pt x="1209379" y="587423"/>
                  </a:lnTo>
                  <a:lnTo>
                    <a:pt x="1190970" y="538448"/>
                  </a:lnTo>
                  <a:lnTo>
                    <a:pt x="1168423" y="491159"/>
                  </a:lnTo>
                  <a:lnTo>
                    <a:pt x="1142019" y="445766"/>
                  </a:lnTo>
                  <a:lnTo>
                    <a:pt x="1112043" y="402478"/>
                  </a:lnTo>
                  <a:lnTo>
                    <a:pt x="1078776" y="361504"/>
                  </a:lnTo>
                  <a:lnTo>
                    <a:pt x="1230398" y="513126"/>
                  </a:lnTo>
                  <a:lnTo>
                    <a:pt x="1255137" y="571970"/>
                  </a:lnTo>
                  <a:lnTo>
                    <a:pt x="1268834" y="617010"/>
                  </a:lnTo>
                  <a:lnTo>
                    <a:pt x="1279521" y="662917"/>
                  </a:lnTo>
                  <a:lnTo>
                    <a:pt x="1287092" y="709461"/>
                  </a:lnTo>
                  <a:lnTo>
                    <a:pt x="1291440" y="756410"/>
                  </a:lnTo>
                  <a:lnTo>
                    <a:pt x="1292457" y="803531"/>
                  </a:lnTo>
                  <a:lnTo>
                    <a:pt x="1290036" y="850593"/>
                  </a:lnTo>
                  <a:lnTo>
                    <a:pt x="1284679" y="897385"/>
                  </a:lnTo>
                  <a:lnTo>
                    <a:pt x="1276575" y="943726"/>
                  </a:lnTo>
                  <a:lnTo>
                    <a:pt x="1265845" y="989498"/>
                  </a:lnTo>
                  <a:lnTo>
                    <a:pt x="1252610" y="1034580"/>
                  </a:lnTo>
                  <a:lnTo>
                    <a:pt x="1236989" y="1078850"/>
                  </a:lnTo>
                  <a:lnTo>
                    <a:pt x="1219102" y="1122189"/>
                  </a:lnTo>
                  <a:lnTo>
                    <a:pt x="1194751" y="1172868"/>
                  </a:lnTo>
                  <a:lnTo>
                    <a:pt x="1167945" y="1221871"/>
                  </a:lnTo>
                  <a:lnTo>
                    <a:pt x="1139246" y="1269472"/>
                  </a:lnTo>
                  <a:lnTo>
                    <a:pt x="1109217" y="1315945"/>
                  </a:lnTo>
                  <a:lnTo>
                    <a:pt x="1078419" y="1361563"/>
                  </a:lnTo>
                  <a:lnTo>
                    <a:pt x="1047018" y="1406494"/>
                  </a:lnTo>
                  <a:lnTo>
                    <a:pt x="1015353" y="1450987"/>
                  </a:lnTo>
                  <a:lnTo>
                    <a:pt x="983708" y="1495225"/>
                  </a:lnTo>
                  <a:lnTo>
                    <a:pt x="952363" y="1539391"/>
                  </a:lnTo>
                  <a:lnTo>
                    <a:pt x="921600" y="1583667"/>
                  </a:lnTo>
                  <a:lnTo>
                    <a:pt x="891700" y="1628177"/>
                  </a:lnTo>
                  <a:lnTo>
                    <a:pt x="863100" y="1673189"/>
                  </a:lnTo>
                  <a:lnTo>
                    <a:pt x="836379" y="1718806"/>
                  </a:lnTo>
                  <a:lnTo>
                    <a:pt x="812116" y="1765132"/>
                  </a:lnTo>
                  <a:lnTo>
                    <a:pt x="790892" y="1812272"/>
                  </a:lnTo>
                  <a:lnTo>
                    <a:pt x="769742" y="1872108"/>
                  </a:lnTo>
                  <a:lnTo>
                    <a:pt x="756512" y="1932633"/>
                  </a:lnTo>
                  <a:lnTo>
                    <a:pt x="754181" y="1962830"/>
                  </a:lnTo>
                  <a:lnTo>
                    <a:pt x="754223" y="1992852"/>
                  </a:lnTo>
                  <a:lnTo>
                    <a:pt x="762648" y="2052328"/>
                  </a:lnTo>
                  <a:lnTo>
                    <a:pt x="776929" y="2099231"/>
                  </a:lnTo>
                  <a:lnTo>
                    <a:pt x="796684" y="2145139"/>
                  </a:lnTo>
                  <a:lnTo>
                    <a:pt x="820807" y="2190238"/>
                  </a:lnTo>
                  <a:lnTo>
                    <a:pt x="848192" y="2234718"/>
                  </a:lnTo>
                  <a:lnTo>
                    <a:pt x="877733" y="2278766"/>
                  </a:lnTo>
                  <a:lnTo>
                    <a:pt x="955204" y="2391204"/>
                  </a:lnTo>
                  <a:lnTo>
                    <a:pt x="980496" y="2430595"/>
                  </a:lnTo>
                  <a:lnTo>
                    <a:pt x="1004541" y="2471905"/>
                  </a:lnTo>
                  <a:lnTo>
                    <a:pt x="1026752" y="2515713"/>
                  </a:lnTo>
                  <a:lnTo>
                    <a:pt x="1045150" y="2561565"/>
                  </a:lnTo>
                  <a:lnTo>
                    <a:pt x="1059434" y="2609451"/>
                  </a:lnTo>
                  <a:lnTo>
                    <a:pt x="1069031" y="2658853"/>
                  </a:lnTo>
                  <a:lnTo>
                    <a:pt x="1073372" y="2709254"/>
                  </a:lnTo>
                  <a:lnTo>
                    <a:pt x="1071884" y="2760137"/>
                  </a:lnTo>
                  <a:lnTo>
                    <a:pt x="1063996" y="2810983"/>
                  </a:lnTo>
                  <a:lnTo>
                    <a:pt x="1054092" y="2848245"/>
                  </a:lnTo>
                  <a:lnTo>
                    <a:pt x="1040817" y="2884389"/>
                  </a:lnTo>
                  <a:lnTo>
                    <a:pt x="1024450" y="2919151"/>
                  </a:lnTo>
                  <a:lnTo>
                    <a:pt x="1005269" y="2952267"/>
                  </a:lnTo>
                  <a:lnTo>
                    <a:pt x="959210" y="3012397"/>
                  </a:lnTo>
                  <a:lnTo>
                    <a:pt x="905945" y="3064772"/>
                  </a:lnTo>
                  <a:lnTo>
                    <a:pt x="867165" y="3095107"/>
                  </a:lnTo>
                  <a:lnTo>
                    <a:pt x="826559" y="3122470"/>
                  </a:lnTo>
                  <a:lnTo>
                    <a:pt x="784397" y="3146951"/>
                  </a:lnTo>
                  <a:lnTo>
                    <a:pt x="740948" y="3168640"/>
                  </a:lnTo>
                  <a:lnTo>
                    <a:pt x="696483" y="3187627"/>
                  </a:lnTo>
                  <a:lnTo>
                    <a:pt x="651271" y="3204003"/>
                  </a:lnTo>
                  <a:lnTo>
                    <a:pt x="605327" y="3217769"/>
                  </a:lnTo>
                  <a:lnTo>
                    <a:pt x="558917" y="3229328"/>
                  </a:lnTo>
                  <a:lnTo>
                    <a:pt x="512118" y="3238703"/>
                  </a:lnTo>
                  <a:lnTo>
                    <a:pt x="465007" y="3245916"/>
                  </a:lnTo>
                  <a:lnTo>
                    <a:pt x="417664" y="3250991"/>
                  </a:lnTo>
                  <a:lnTo>
                    <a:pt x="370164" y="3253949"/>
                  </a:lnTo>
                  <a:lnTo>
                    <a:pt x="322554" y="3254816"/>
                  </a:lnTo>
                  <a:lnTo>
                    <a:pt x="274894" y="3253673"/>
                  </a:lnTo>
                  <a:lnTo>
                    <a:pt x="227250" y="3250397"/>
                  </a:lnTo>
                  <a:lnTo>
                    <a:pt x="179684" y="3244864"/>
                  </a:lnTo>
                  <a:lnTo>
                    <a:pt x="132262" y="3236951"/>
                  </a:lnTo>
                  <a:lnTo>
                    <a:pt x="85047" y="3226533"/>
                  </a:lnTo>
                  <a:lnTo>
                    <a:pt x="38190" y="3213549"/>
                  </a:lnTo>
                  <a:lnTo>
                    <a:pt x="0" y="3199500"/>
                  </a:lnTo>
                  <a:close/>
                </a:path>
              </a:pathLst>
            </a:custGeom>
            <a:solidFill>
              <a:srgbClr val="FF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4">
            <a:extLst>
              <a:ext uri="{FF2B5EF4-FFF2-40B4-BE49-F238E27FC236}">
                <a16:creationId xmlns:a16="http://schemas.microsoft.com/office/drawing/2014/main" id="{8A9DD235-87F9-B6B1-E279-EB0C3F074EB4}"/>
              </a:ext>
            </a:extLst>
          </p:cNvPr>
          <p:cNvSpPr txBox="1"/>
          <p:nvPr/>
        </p:nvSpPr>
        <p:spPr>
          <a:xfrm>
            <a:off x="1567818" y="1262970"/>
            <a:ext cx="14926308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500" spc="-275" dirty="0">
                <a:solidFill>
                  <a:srgbClr val="2A2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xxxxxxxxxxxxxxxxxxxxxxxxxxxxxxxxxxxxxxxxxxxxxxxxxxxxxxxxxxxxxxxxxxxxxxxxxxxxxxxxxxxxxxxxxxxxxxxxxxxxxxxxxxxxxxxxxxxxxxxxxxxxxxxxxxxxxxxxxxxxxxxxxxxxxxxxxxxxxxxxxxx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33000" y="6174602"/>
            <a:ext cx="4755515" cy="4112895"/>
          </a:xfrm>
          <a:custGeom>
            <a:avLst/>
            <a:gdLst/>
            <a:ahLst/>
            <a:cxnLst/>
            <a:rect l="l" t="t" r="r" b="b"/>
            <a:pathLst>
              <a:path w="4755515" h="4112895">
                <a:moveTo>
                  <a:pt x="4755000" y="648484"/>
                </a:moveTo>
                <a:lnTo>
                  <a:pt x="2382150" y="2749455"/>
                </a:lnTo>
                <a:lnTo>
                  <a:pt x="2419808" y="2715883"/>
                </a:lnTo>
                <a:lnTo>
                  <a:pt x="2457036" y="2681835"/>
                </a:lnTo>
                <a:lnTo>
                  <a:pt x="2493828" y="2647316"/>
                </a:lnTo>
                <a:lnTo>
                  <a:pt x="2530178" y="2612332"/>
                </a:lnTo>
                <a:lnTo>
                  <a:pt x="2566079" y="2576889"/>
                </a:lnTo>
                <a:lnTo>
                  <a:pt x="2601525" y="2540992"/>
                </a:lnTo>
                <a:lnTo>
                  <a:pt x="2636510" y="2504647"/>
                </a:lnTo>
                <a:lnTo>
                  <a:pt x="2671027" y="2467858"/>
                </a:lnTo>
                <a:lnTo>
                  <a:pt x="2705071" y="2430633"/>
                </a:lnTo>
                <a:lnTo>
                  <a:pt x="2738636" y="2392976"/>
                </a:lnTo>
                <a:lnTo>
                  <a:pt x="2771714" y="2354892"/>
                </a:lnTo>
                <a:lnTo>
                  <a:pt x="2804301" y="2316388"/>
                </a:lnTo>
                <a:lnTo>
                  <a:pt x="2836389" y="2277469"/>
                </a:lnTo>
                <a:lnTo>
                  <a:pt x="2867972" y="2238140"/>
                </a:lnTo>
                <a:lnTo>
                  <a:pt x="2899045" y="2198407"/>
                </a:lnTo>
                <a:lnTo>
                  <a:pt x="2929601" y="2158276"/>
                </a:lnTo>
                <a:lnTo>
                  <a:pt x="2959633" y="2117752"/>
                </a:lnTo>
                <a:lnTo>
                  <a:pt x="2989136" y="2076840"/>
                </a:lnTo>
                <a:lnTo>
                  <a:pt x="3018103" y="2035547"/>
                </a:lnTo>
                <a:lnTo>
                  <a:pt x="3046529" y="1993878"/>
                </a:lnTo>
                <a:lnTo>
                  <a:pt x="3074406" y="1951837"/>
                </a:lnTo>
                <a:lnTo>
                  <a:pt x="3101729" y="1909432"/>
                </a:lnTo>
                <a:lnTo>
                  <a:pt x="3128492" y="1866667"/>
                </a:lnTo>
                <a:lnTo>
                  <a:pt x="3154268" y="1824292"/>
                </a:lnTo>
                <a:lnTo>
                  <a:pt x="3179625" y="1781539"/>
                </a:lnTo>
                <a:lnTo>
                  <a:pt x="3204604" y="1738443"/>
                </a:lnTo>
                <a:lnTo>
                  <a:pt x="3253589" y="1651372"/>
                </a:lnTo>
                <a:lnTo>
                  <a:pt x="3301545" y="1563376"/>
                </a:lnTo>
                <a:lnTo>
                  <a:pt x="3489567" y="1208051"/>
                </a:lnTo>
                <a:lnTo>
                  <a:pt x="3561397" y="1076070"/>
                </a:lnTo>
                <a:lnTo>
                  <a:pt x="3610561" y="989266"/>
                </a:lnTo>
                <a:lnTo>
                  <a:pt x="3635648" y="946331"/>
                </a:lnTo>
                <a:lnTo>
                  <a:pt x="3661125" y="903756"/>
                </a:lnTo>
                <a:lnTo>
                  <a:pt x="3687033" y="861577"/>
                </a:lnTo>
                <a:lnTo>
                  <a:pt x="3713411" y="819833"/>
                </a:lnTo>
                <a:lnTo>
                  <a:pt x="3740302" y="778560"/>
                </a:lnTo>
                <a:lnTo>
                  <a:pt x="3767745" y="737795"/>
                </a:lnTo>
                <a:lnTo>
                  <a:pt x="3795780" y="697575"/>
                </a:lnTo>
                <a:lnTo>
                  <a:pt x="3824448" y="657936"/>
                </a:lnTo>
                <a:lnTo>
                  <a:pt x="3853790" y="618917"/>
                </a:lnTo>
                <a:lnTo>
                  <a:pt x="3883845" y="580554"/>
                </a:lnTo>
                <a:lnTo>
                  <a:pt x="3914655" y="542883"/>
                </a:lnTo>
                <a:lnTo>
                  <a:pt x="3946260" y="505942"/>
                </a:lnTo>
                <a:lnTo>
                  <a:pt x="3978700" y="469768"/>
                </a:lnTo>
                <a:lnTo>
                  <a:pt x="4012016" y="434398"/>
                </a:lnTo>
                <a:lnTo>
                  <a:pt x="4046248" y="399868"/>
                </a:lnTo>
                <a:lnTo>
                  <a:pt x="4081436" y="366216"/>
                </a:lnTo>
                <a:lnTo>
                  <a:pt x="4117622" y="333479"/>
                </a:lnTo>
                <a:lnTo>
                  <a:pt x="4154845" y="301693"/>
                </a:lnTo>
                <a:lnTo>
                  <a:pt x="4193146" y="270896"/>
                </a:lnTo>
                <a:lnTo>
                  <a:pt x="4232566" y="241124"/>
                </a:lnTo>
                <a:lnTo>
                  <a:pt x="4271341" y="213763"/>
                </a:lnTo>
                <a:lnTo>
                  <a:pt x="4310957" y="187763"/>
                </a:lnTo>
                <a:lnTo>
                  <a:pt x="4351371" y="163125"/>
                </a:lnTo>
                <a:lnTo>
                  <a:pt x="4392540" y="139847"/>
                </a:lnTo>
                <a:lnTo>
                  <a:pt x="4434421" y="117932"/>
                </a:lnTo>
                <a:lnTo>
                  <a:pt x="4476971" y="97378"/>
                </a:lnTo>
                <a:lnTo>
                  <a:pt x="4520147" y="78186"/>
                </a:lnTo>
                <a:lnTo>
                  <a:pt x="4563906" y="60355"/>
                </a:lnTo>
                <a:lnTo>
                  <a:pt x="4608206" y="43886"/>
                </a:lnTo>
                <a:lnTo>
                  <a:pt x="4653002" y="28780"/>
                </a:lnTo>
                <a:lnTo>
                  <a:pt x="4698253" y="15035"/>
                </a:lnTo>
                <a:lnTo>
                  <a:pt x="4743916" y="2653"/>
                </a:lnTo>
                <a:lnTo>
                  <a:pt x="4755000" y="0"/>
                </a:lnTo>
                <a:lnTo>
                  <a:pt x="4755000" y="648484"/>
                </a:lnTo>
                <a:close/>
              </a:path>
              <a:path w="4755515" h="4112895">
                <a:moveTo>
                  <a:pt x="4755000" y="4112397"/>
                </a:moveTo>
                <a:lnTo>
                  <a:pt x="0" y="4112397"/>
                </a:lnTo>
                <a:lnTo>
                  <a:pt x="2338" y="4110054"/>
                </a:lnTo>
                <a:lnTo>
                  <a:pt x="38296" y="4076301"/>
                </a:lnTo>
                <a:lnTo>
                  <a:pt x="75189" y="4043793"/>
                </a:lnTo>
                <a:lnTo>
                  <a:pt x="112975" y="4012477"/>
                </a:lnTo>
                <a:lnTo>
                  <a:pt x="151613" y="3982298"/>
                </a:lnTo>
                <a:lnTo>
                  <a:pt x="191062" y="3953200"/>
                </a:lnTo>
                <a:lnTo>
                  <a:pt x="231281" y="3925131"/>
                </a:lnTo>
                <a:lnTo>
                  <a:pt x="272228" y="3898034"/>
                </a:lnTo>
                <a:lnTo>
                  <a:pt x="313862" y="3871855"/>
                </a:lnTo>
                <a:lnTo>
                  <a:pt x="356142" y="3846541"/>
                </a:lnTo>
                <a:lnTo>
                  <a:pt x="399027" y="3822036"/>
                </a:lnTo>
                <a:lnTo>
                  <a:pt x="442475" y="3798286"/>
                </a:lnTo>
                <a:lnTo>
                  <a:pt x="486446" y="3775236"/>
                </a:lnTo>
                <a:lnTo>
                  <a:pt x="530898" y="3752832"/>
                </a:lnTo>
                <a:lnTo>
                  <a:pt x="575789" y="3731019"/>
                </a:lnTo>
                <a:lnTo>
                  <a:pt x="621079" y="3709743"/>
                </a:lnTo>
                <a:lnTo>
                  <a:pt x="666726" y="3688949"/>
                </a:lnTo>
                <a:lnTo>
                  <a:pt x="758928" y="3648589"/>
                </a:lnTo>
                <a:lnTo>
                  <a:pt x="898880" y="3590302"/>
                </a:lnTo>
                <a:lnTo>
                  <a:pt x="1227360" y="3457174"/>
                </a:lnTo>
                <a:lnTo>
                  <a:pt x="1320223" y="3417914"/>
                </a:lnTo>
                <a:lnTo>
                  <a:pt x="1366283" y="3397807"/>
                </a:lnTo>
                <a:lnTo>
                  <a:pt x="1412041" y="3377310"/>
                </a:lnTo>
                <a:lnTo>
                  <a:pt x="1457455" y="3356367"/>
                </a:lnTo>
                <a:lnTo>
                  <a:pt x="1503001" y="3334672"/>
                </a:lnTo>
                <a:lnTo>
                  <a:pt x="1548254" y="3312379"/>
                </a:lnTo>
                <a:lnTo>
                  <a:pt x="1593208" y="3289493"/>
                </a:lnTo>
                <a:lnTo>
                  <a:pt x="1637855" y="3266020"/>
                </a:lnTo>
                <a:lnTo>
                  <a:pt x="1682191" y="3241966"/>
                </a:lnTo>
                <a:lnTo>
                  <a:pt x="1726209" y="3217336"/>
                </a:lnTo>
                <a:lnTo>
                  <a:pt x="1769902" y="3192135"/>
                </a:lnTo>
                <a:lnTo>
                  <a:pt x="1813265" y="3166370"/>
                </a:lnTo>
                <a:lnTo>
                  <a:pt x="1856290" y="3140045"/>
                </a:lnTo>
                <a:lnTo>
                  <a:pt x="1898973" y="3113167"/>
                </a:lnTo>
                <a:lnTo>
                  <a:pt x="1941307" y="3085740"/>
                </a:lnTo>
                <a:lnTo>
                  <a:pt x="1983285" y="3057771"/>
                </a:lnTo>
                <a:lnTo>
                  <a:pt x="2024901" y="3029265"/>
                </a:lnTo>
                <a:lnTo>
                  <a:pt x="2066150" y="3000227"/>
                </a:lnTo>
                <a:lnTo>
                  <a:pt x="2107024" y="2970663"/>
                </a:lnTo>
                <a:lnTo>
                  <a:pt x="2147519" y="2940579"/>
                </a:lnTo>
                <a:lnTo>
                  <a:pt x="2187626" y="2909980"/>
                </a:lnTo>
                <a:lnTo>
                  <a:pt x="2227341" y="2878872"/>
                </a:lnTo>
                <a:lnTo>
                  <a:pt x="2266657" y="2847259"/>
                </a:lnTo>
                <a:lnTo>
                  <a:pt x="2305568" y="2815149"/>
                </a:lnTo>
                <a:lnTo>
                  <a:pt x="2344068" y="2782545"/>
                </a:lnTo>
                <a:lnTo>
                  <a:pt x="4755000" y="648484"/>
                </a:lnTo>
                <a:lnTo>
                  <a:pt x="4755000" y="4112397"/>
                </a:lnTo>
                <a:close/>
              </a:path>
            </a:pathLst>
          </a:custGeom>
          <a:solidFill>
            <a:srgbClr val="FF66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7388" rIns="0" bIns="0" rtlCol="0">
            <a:spAutoFit/>
          </a:bodyPr>
          <a:lstStyle/>
          <a:p>
            <a:pPr marL="260858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Desenvolvimento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5964050" y="-1"/>
            <a:ext cx="2324100" cy="7786370"/>
            <a:chOff x="15964050" y="-1"/>
            <a:chExt cx="2324100" cy="7786370"/>
          </a:xfrm>
        </p:grpSpPr>
        <p:sp>
          <p:nvSpPr>
            <p:cNvPr id="5" name="object 5"/>
            <p:cNvSpPr/>
            <p:nvPr/>
          </p:nvSpPr>
          <p:spPr>
            <a:xfrm>
              <a:off x="16206589" y="-1"/>
              <a:ext cx="2081530" cy="5922010"/>
            </a:xfrm>
            <a:custGeom>
              <a:avLst/>
              <a:gdLst/>
              <a:ahLst/>
              <a:cxnLst/>
              <a:rect l="l" t="t" r="r" b="b"/>
              <a:pathLst>
                <a:path w="2081530" h="5922010">
                  <a:moveTo>
                    <a:pt x="263336" y="0"/>
                  </a:moveTo>
                  <a:lnTo>
                    <a:pt x="2081411" y="0"/>
                  </a:lnTo>
                  <a:lnTo>
                    <a:pt x="2081411" y="5921848"/>
                  </a:lnTo>
                  <a:lnTo>
                    <a:pt x="2071343" y="5920074"/>
                  </a:lnTo>
                  <a:lnTo>
                    <a:pt x="2024889" y="5910505"/>
                  </a:lnTo>
                  <a:lnTo>
                    <a:pt x="1978734" y="5899604"/>
                  </a:lnTo>
                  <a:lnTo>
                    <a:pt x="1932922" y="5887380"/>
                  </a:lnTo>
                  <a:lnTo>
                    <a:pt x="1887495" y="5873839"/>
                  </a:lnTo>
                  <a:lnTo>
                    <a:pt x="1842495" y="5858989"/>
                  </a:lnTo>
                  <a:lnTo>
                    <a:pt x="1797964" y="5842838"/>
                  </a:lnTo>
                  <a:lnTo>
                    <a:pt x="1753944" y="5825393"/>
                  </a:lnTo>
                  <a:lnTo>
                    <a:pt x="1710479" y="5806661"/>
                  </a:lnTo>
                  <a:lnTo>
                    <a:pt x="1667609" y="5786651"/>
                  </a:lnTo>
                  <a:lnTo>
                    <a:pt x="1625378" y="5765369"/>
                  </a:lnTo>
                  <a:lnTo>
                    <a:pt x="1583828" y="5742823"/>
                  </a:lnTo>
                  <a:lnTo>
                    <a:pt x="1543001" y="5719020"/>
                  </a:lnTo>
                  <a:lnTo>
                    <a:pt x="1502939" y="5693968"/>
                  </a:lnTo>
                  <a:lnTo>
                    <a:pt x="1463686" y="5667675"/>
                  </a:lnTo>
                  <a:lnTo>
                    <a:pt x="1425282" y="5640147"/>
                  </a:lnTo>
                  <a:lnTo>
                    <a:pt x="1387770" y="5611392"/>
                  </a:lnTo>
                  <a:lnTo>
                    <a:pt x="1351193" y="5581418"/>
                  </a:lnTo>
                  <a:lnTo>
                    <a:pt x="1315593" y="5550233"/>
                  </a:lnTo>
                  <a:lnTo>
                    <a:pt x="1281011" y="5517843"/>
                  </a:lnTo>
                  <a:lnTo>
                    <a:pt x="1247492" y="5484256"/>
                  </a:lnTo>
                  <a:lnTo>
                    <a:pt x="1213451" y="5447842"/>
                  </a:lnTo>
                  <a:lnTo>
                    <a:pt x="1180718" y="5410555"/>
                  </a:lnTo>
                  <a:lnTo>
                    <a:pt x="1149266" y="5372422"/>
                  </a:lnTo>
                  <a:lnTo>
                    <a:pt x="1119070" y="5333471"/>
                  </a:lnTo>
                  <a:lnTo>
                    <a:pt x="1090101" y="5293732"/>
                  </a:lnTo>
                  <a:lnTo>
                    <a:pt x="1062335" y="5253231"/>
                  </a:lnTo>
                  <a:lnTo>
                    <a:pt x="1035744" y="5211997"/>
                  </a:lnTo>
                  <a:lnTo>
                    <a:pt x="1010302" y="5170059"/>
                  </a:lnTo>
                  <a:lnTo>
                    <a:pt x="985983" y="5127445"/>
                  </a:lnTo>
                  <a:lnTo>
                    <a:pt x="962760" y="5084182"/>
                  </a:lnTo>
                  <a:lnTo>
                    <a:pt x="940608" y="5040299"/>
                  </a:lnTo>
                  <a:lnTo>
                    <a:pt x="919499" y="4995824"/>
                  </a:lnTo>
                  <a:lnTo>
                    <a:pt x="899407" y="4950785"/>
                  </a:lnTo>
                  <a:lnTo>
                    <a:pt x="880305" y="4905211"/>
                  </a:lnTo>
                  <a:lnTo>
                    <a:pt x="862168" y="4859130"/>
                  </a:lnTo>
                  <a:lnTo>
                    <a:pt x="844969" y="4812570"/>
                  </a:lnTo>
                  <a:lnTo>
                    <a:pt x="828681" y="4765559"/>
                  </a:lnTo>
                  <a:lnTo>
                    <a:pt x="813278" y="4718125"/>
                  </a:lnTo>
                  <a:lnTo>
                    <a:pt x="798734" y="4670296"/>
                  </a:lnTo>
                  <a:lnTo>
                    <a:pt x="785021" y="4622102"/>
                  </a:lnTo>
                  <a:lnTo>
                    <a:pt x="772115" y="4573569"/>
                  </a:lnTo>
                  <a:lnTo>
                    <a:pt x="759988" y="4524727"/>
                  </a:lnTo>
                  <a:lnTo>
                    <a:pt x="748614" y="4475602"/>
                  </a:lnTo>
                  <a:lnTo>
                    <a:pt x="737966" y="4426224"/>
                  </a:lnTo>
                  <a:lnTo>
                    <a:pt x="728019" y="4376621"/>
                  </a:lnTo>
                  <a:lnTo>
                    <a:pt x="718745" y="4326821"/>
                  </a:lnTo>
                  <a:lnTo>
                    <a:pt x="710118" y="4276852"/>
                  </a:lnTo>
                  <a:lnTo>
                    <a:pt x="702112" y="4226742"/>
                  </a:lnTo>
                  <a:lnTo>
                    <a:pt x="694701" y="4176520"/>
                  </a:lnTo>
                  <a:lnTo>
                    <a:pt x="687857" y="4126213"/>
                  </a:lnTo>
                  <a:lnTo>
                    <a:pt x="681555" y="4075851"/>
                  </a:lnTo>
                  <a:lnTo>
                    <a:pt x="675769" y="4025460"/>
                  </a:lnTo>
                  <a:lnTo>
                    <a:pt x="670470" y="3975070"/>
                  </a:lnTo>
                  <a:lnTo>
                    <a:pt x="665635" y="3924708"/>
                  </a:lnTo>
                  <a:lnTo>
                    <a:pt x="661235" y="3874403"/>
                  </a:lnTo>
                  <a:lnTo>
                    <a:pt x="657245" y="3824182"/>
                  </a:lnTo>
                  <a:lnTo>
                    <a:pt x="653637" y="3774075"/>
                  </a:lnTo>
                  <a:lnTo>
                    <a:pt x="650387" y="3724109"/>
                  </a:lnTo>
                  <a:lnTo>
                    <a:pt x="644376" y="3623109"/>
                  </a:lnTo>
                  <a:lnTo>
                    <a:pt x="627468" y="3321774"/>
                  </a:lnTo>
                  <a:lnTo>
                    <a:pt x="624504" y="3271793"/>
                  </a:lnTo>
                  <a:lnTo>
                    <a:pt x="621420" y="3221880"/>
                  </a:lnTo>
                  <a:lnTo>
                    <a:pt x="618186" y="3172035"/>
                  </a:lnTo>
                  <a:lnTo>
                    <a:pt x="614774" y="3122258"/>
                  </a:lnTo>
                  <a:lnTo>
                    <a:pt x="611153" y="3072549"/>
                  </a:lnTo>
                  <a:lnTo>
                    <a:pt x="607294" y="3022908"/>
                  </a:lnTo>
                  <a:lnTo>
                    <a:pt x="603167" y="2973335"/>
                  </a:lnTo>
                  <a:lnTo>
                    <a:pt x="598743" y="2923829"/>
                  </a:lnTo>
                  <a:lnTo>
                    <a:pt x="593993" y="2874390"/>
                  </a:lnTo>
                  <a:lnTo>
                    <a:pt x="588888" y="2825019"/>
                  </a:lnTo>
                  <a:lnTo>
                    <a:pt x="583397" y="2775715"/>
                  </a:lnTo>
                  <a:lnTo>
                    <a:pt x="577491" y="2726477"/>
                  </a:lnTo>
                  <a:lnTo>
                    <a:pt x="571141" y="2677307"/>
                  </a:lnTo>
                  <a:lnTo>
                    <a:pt x="564317" y="2628202"/>
                  </a:lnTo>
                  <a:lnTo>
                    <a:pt x="556990" y="2579165"/>
                  </a:lnTo>
                  <a:lnTo>
                    <a:pt x="549131" y="2530193"/>
                  </a:lnTo>
                  <a:lnTo>
                    <a:pt x="540710" y="2481288"/>
                  </a:lnTo>
                  <a:lnTo>
                    <a:pt x="531697" y="2432448"/>
                  </a:lnTo>
                  <a:lnTo>
                    <a:pt x="522063" y="2383674"/>
                  </a:lnTo>
                  <a:lnTo>
                    <a:pt x="511779" y="2334966"/>
                  </a:lnTo>
                  <a:lnTo>
                    <a:pt x="500814" y="2286324"/>
                  </a:lnTo>
                  <a:lnTo>
                    <a:pt x="489141" y="2237746"/>
                  </a:lnTo>
                  <a:lnTo>
                    <a:pt x="476729" y="2189234"/>
                  </a:lnTo>
                  <a:lnTo>
                    <a:pt x="463548" y="2140787"/>
                  </a:lnTo>
                  <a:lnTo>
                    <a:pt x="449570" y="2092405"/>
                  </a:lnTo>
                  <a:lnTo>
                    <a:pt x="434764" y="2044087"/>
                  </a:lnTo>
                  <a:lnTo>
                    <a:pt x="419102" y="1995834"/>
                  </a:lnTo>
                  <a:lnTo>
                    <a:pt x="402554" y="1947645"/>
                  </a:lnTo>
                  <a:lnTo>
                    <a:pt x="385091" y="1899521"/>
                  </a:lnTo>
                  <a:lnTo>
                    <a:pt x="366748" y="1852178"/>
                  </a:lnTo>
                  <a:lnTo>
                    <a:pt x="347222" y="1804978"/>
                  </a:lnTo>
                  <a:lnTo>
                    <a:pt x="326703" y="1757889"/>
                  </a:lnTo>
                  <a:lnTo>
                    <a:pt x="305382" y="1710882"/>
                  </a:lnTo>
                  <a:lnTo>
                    <a:pt x="283451" y="1663927"/>
                  </a:lnTo>
                  <a:lnTo>
                    <a:pt x="261099" y="1616994"/>
                  </a:lnTo>
                  <a:lnTo>
                    <a:pt x="215898" y="1523073"/>
                  </a:lnTo>
                  <a:lnTo>
                    <a:pt x="193431" y="1476026"/>
                  </a:lnTo>
                  <a:lnTo>
                    <a:pt x="171306" y="1428882"/>
                  </a:lnTo>
                  <a:lnTo>
                    <a:pt x="149716" y="1381609"/>
                  </a:lnTo>
                  <a:lnTo>
                    <a:pt x="128850" y="1334179"/>
                  </a:lnTo>
                  <a:lnTo>
                    <a:pt x="108900" y="1286562"/>
                  </a:lnTo>
                  <a:lnTo>
                    <a:pt x="90056" y="1238727"/>
                  </a:lnTo>
                  <a:lnTo>
                    <a:pt x="72510" y="1190644"/>
                  </a:lnTo>
                  <a:lnTo>
                    <a:pt x="56451" y="1142285"/>
                  </a:lnTo>
                  <a:lnTo>
                    <a:pt x="42071" y="1093618"/>
                  </a:lnTo>
                  <a:lnTo>
                    <a:pt x="29561" y="1044613"/>
                  </a:lnTo>
                  <a:lnTo>
                    <a:pt x="19112" y="995242"/>
                  </a:lnTo>
                  <a:lnTo>
                    <a:pt x="11121" y="947038"/>
                  </a:lnTo>
                  <a:lnTo>
                    <a:pt x="5301" y="898635"/>
                  </a:lnTo>
                  <a:lnTo>
                    <a:pt x="1609" y="850094"/>
                  </a:lnTo>
                  <a:lnTo>
                    <a:pt x="0" y="801475"/>
                  </a:lnTo>
                  <a:lnTo>
                    <a:pt x="429" y="752836"/>
                  </a:lnTo>
                  <a:lnTo>
                    <a:pt x="2853" y="704237"/>
                  </a:lnTo>
                  <a:lnTo>
                    <a:pt x="7229" y="655739"/>
                  </a:lnTo>
                  <a:lnTo>
                    <a:pt x="13510" y="607400"/>
                  </a:lnTo>
                  <a:lnTo>
                    <a:pt x="21655" y="559282"/>
                  </a:lnTo>
                  <a:lnTo>
                    <a:pt x="31618" y="511442"/>
                  </a:lnTo>
                  <a:lnTo>
                    <a:pt x="43355" y="463941"/>
                  </a:lnTo>
                  <a:lnTo>
                    <a:pt x="56823" y="416839"/>
                  </a:lnTo>
                  <a:lnTo>
                    <a:pt x="71977" y="370194"/>
                  </a:lnTo>
                  <a:lnTo>
                    <a:pt x="88773" y="324068"/>
                  </a:lnTo>
                  <a:lnTo>
                    <a:pt x="107167" y="278519"/>
                  </a:lnTo>
                  <a:lnTo>
                    <a:pt x="127116" y="233607"/>
                  </a:lnTo>
                  <a:lnTo>
                    <a:pt x="148574" y="189393"/>
                  </a:lnTo>
                  <a:lnTo>
                    <a:pt x="171498" y="145934"/>
                  </a:lnTo>
                  <a:lnTo>
                    <a:pt x="195844" y="103292"/>
                  </a:lnTo>
                  <a:lnTo>
                    <a:pt x="221567" y="61526"/>
                  </a:lnTo>
                  <a:lnTo>
                    <a:pt x="248624" y="20695"/>
                  </a:lnTo>
                  <a:lnTo>
                    <a:pt x="263336" y="0"/>
                  </a:lnTo>
                  <a:close/>
                </a:path>
              </a:pathLst>
            </a:custGeom>
            <a:solidFill>
              <a:srgbClr val="FF9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055495" y="4425870"/>
              <a:ext cx="2232660" cy="2743200"/>
            </a:xfrm>
            <a:custGeom>
              <a:avLst/>
              <a:gdLst/>
              <a:ahLst/>
              <a:cxnLst/>
              <a:rect l="l" t="t" r="r" b="b"/>
              <a:pathLst>
                <a:path w="2232659" h="2743200">
                  <a:moveTo>
                    <a:pt x="1215874" y="12700"/>
                  </a:moveTo>
                  <a:lnTo>
                    <a:pt x="859020" y="12700"/>
                  </a:lnTo>
                  <a:lnTo>
                    <a:pt x="908605" y="0"/>
                  </a:lnTo>
                  <a:lnTo>
                    <a:pt x="1163883" y="0"/>
                  </a:lnTo>
                  <a:lnTo>
                    <a:pt x="1215874" y="12700"/>
                  </a:lnTo>
                  <a:close/>
                </a:path>
                <a:path w="2232659" h="2743200">
                  <a:moveTo>
                    <a:pt x="669948" y="1778000"/>
                  </a:moveTo>
                  <a:lnTo>
                    <a:pt x="473737" y="1778000"/>
                  </a:lnTo>
                  <a:lnTo>
                    <a:pt x="427094" y="1765300"/>
                  </a:lnTo>
                  <a:lnTo>
                    <a:pt x="382699" y="1739900"/>
                  </a:lnTo>
                  <a:lnTo>
                    <a:pt x="340586" y="1727200"/>
                  </a:lnTo>
                  <a:lnTo>
                    <a:pt x="300786" y="1701800"/>
                  </a:lnTo>
                  <a:lnTo>
                    <a:pt x="263333" y="1663700"/>
                  </a:lnTo>
                  <a:lnTo>
                    <a:pt x="228259" y="1638300"/>
                  </a:lnTo>
                  <a:lnTo>
                    <a:pt x="195597" y="1600200"/>
                  </a:lnTo>
                  <a:lnTo>
                    <a:pt x="165379" y="1562100"/>
                  </a:lnTo>
                  <a:lnTo>
                    <a:pt x="137639" y="1524000"/>
                  </a:lnTo>
                  <a:lnTo>
                    <a:pt x="112410" y="1485900"/>
                  </a:lnTo>
                  <a:lnTo>
                    <a:pt x="89723" y="1447800"/>
                  </a:lnTo>
                  <a:lnTo>
                    <a:pt x="69611" y="1397000"/>
                  </a:lnTo>
                  <a:lnTo>
                    <a:pt x="52108" y="1358900"/>
                  </a:lnTo>
                  <a:lnTo>
                    <a:pt x="37246" y="1308100"/>
                  </a:lnTo>
                  <a:lnTo>
                    <a:pt x="25058" y="1270000"/>
                  </a:lnTo>
                  <a:lnTo>
                    <a:pt x="15576" y="1219200"/>
                  </a:lnTo>
                  <a:lnTo>
                    <a:pt x="8084" y="1181100"/>
                  </a:lnTo>
                  <a:lnTo>
                    <a:pt x="3021" y="1130300"/>
                  </a:lnTo>
                  <a:lnTo>
                    <a:pt x="341" y="1079500"/>
                  </a:lnTo>
                  <a:lnTo>
                    <a:pt x="0" y="1028700"/>
                  </a:lnTo>
                  <a:lnTo>
                    <a:pt x="1953" y="990600"/>
                  </a:lnTo>
                  <a:lnTo>
                    <a:pt x="6157" y="939800"/>
                  </a:lnTo>
                  <a:lnTo>
                    <a:pt x="12566" y="889000"/>
                  </a:lnTo>
                  <a:lnTo>
                    <a:pt x="21138" y="838200"/>
                  </a:lnTo>
                  <a:lnTo>
                    <a:pt x="31826" y="800100"/>
                  </a:lnTo>
                  <a:lnTo>
                    <a:pt x="44588" y="749300"/>
                  </a:lnTo>
                  <a:lnTo>
                    <a:pt x="59378" y="698500"/>
                  </a:lnTo>
                  <a:lnTo>
                    <a:pt x="76152" y="660400"/>
                  </a:lnTo>
                  <a:lnTo>
                    <a:pt x="94866" y="609600"/>
                  </a:lnTo>
                  <a:lnTo>
                    <a:pt x="115476" y="571500"/>
                  </a:lnTo>
                  <a:lnTo>
                    <a:pt x="137937" y="533400"/>
                  </a:lnTo>
                  <a:lnTo>
                    <a:pt x="162204" y="482600"/>
                  </a:lnTo>
                  <a:lnTo>
                    <a:pt x="188234" y="444500"/>
                  </a:lnTo>
                  <a:lnTo>
                    <a:pt x="215982" y="406400"/>
                  </a:lnTo>
                  <a:lnTo>
                    <a:pt x="245404" y="368300"/>
                  </a:lnTo>
                  <a:lnTo>
                    <a:pt x="276455" y="330200"/>
                  </a:lnTo>
                  <a:lnTo>
                    <a:pt x="309092" y="292100"/>
                  </a:lnTo>
                  <a:lnTo>
                    <a:pt x="343269" y="266700"/>
                  </a:lnTo>
                  <a:lnTo>
                    <a:pt x="378942" y="228600"/>
                  </a:lnTo>
                  <a:lnTo>
                    <a:pt x="416067" y="203200"/>
                  </a:lnTo>
                  <a:lnTo>
                    <a:pt x="454600" y="165100"/>
                  </a:lnTo>
                  <a:lnTo>
                    <a:pt x="494497" y="139700"/>
                  </a:lnTo>
                  <a:lnTo>
                    <a:pt x="535712" y="114300"/>
                  </a:lnTo>
                  <a:lnTo>
                    <a:pt x="578201" y="101600"/>
                  </a:lnTo>
                  <a:lnTo>
                    <a:pt x="622636" y="76200"/>
                  </a:lnTo>
                  <a:lnTo>
                    <a:pt x="668119" y="63500"/>
                  </a:lnTo>
                  <a:lnTo>
                    <a:pt x="714575" y="38100"/>
                  </a:lnTo>
                  <a:lnTo>
                    <a:pt x="810102" y="12700"/>
                  </a:lnTo>
                  <a:lnTo>
                    <a:pt x="1268000" y="12700"/>
                  </a:lnTo>
                  <a:lnTo>
                    <a:pt x="1320183" y="25400"/>
                  </a:lnTo>
                  <a:lnTo>
                    <a:pt x="1346265" y="38100"/>
                  </a:lnTo>
                  <a:lnTo>
                    <a:pt x="1012624" y="38100"/>
                  </a:lnTo>
                  <a:lnTo>
                    <a:pt x="964279" y="50800"/>
                  </a:lnTo>
                  <a:lnTo>
                    <a:pt x="869191" y="50800"/>
                  </a:lnTo>
                  <a:lnTo>
                    <a:pt x="731650" y="88900"/>
                  </a:lnTo>
                  <a:lnTo>
                    <a:pt x="687451" y="101600"/>
                  </a:lnTo>
                  <a:lnTo>
                    <a:pt x="644196" y="127000"/>
                  </a:lnTo>
                  <a:lnTo>
                    <a:pt x="601959" y="139700"/>
                  </a:lnTo>
                  <a:lnTo>
                    <a:pt x="560075" y="165100"/>
                  </a:lnTo>
                  <a:lnTo>
                    <a:pt x="519491" y="190500"/>
                  </a:lnTo>
                  <a:lnTo>
                    <a:pt x="480254" y="215900"/>
                  </a:lnTo>
                  <a:lnTo>
                    <a:pt x="442412" y="241300"/>
                  </a:lnTo>
                  <a:lnTo>
                    <a:pt x="406013" y="279400"/>
                  </a:lnTo>
                  <a:lnTo>
                    <a:pt x="371105" y="304800"/>
                  </a:lnTo>
                  <a:lnTo>
                    <a:pt x="337734" y="342900"/>
                  </a:lnTo>
                  <a:lnTo>
                    <a:pt x="305949" y="368300"/>
                  </a:lnTo>
                  <a:lnTo>
                    <a:pt x="275798" y="406400"/>
                  </a:lnTo>
                  <a:lnTo>
                    <a:pt x="247327" y="444500"/>
                  </a:lnTo>
                  <a:lnTo>
                    <a:pt x="220584" y="482600"/>
                  </a:lnTo>
                  <a:lnTo>
                    <a:pt x="195618" y="533400"/>
                  </a:lnTo>
                  <a:lnTo>
                    <a:pt x="172476" y="571500"/>
                  </a:lnTo>
                  <a:lnTo>
                    <a:pt x="151204" y="609600"/>
                  </a:lnTo>
                  <a:lnTo>
                    <a:pt x="131852" y="660400"/>
                  </a:lnTo>
                  <a:lnTo>
                    <a:pt x="114466" y="698500"/>
                  </a:lnTo>
                  <a:lnTo>
                    <a:pt x="99094" y="749300"/>
                  </a:lnTo>
                  <a:lnTo>
                    <a:pt x="85785" y="787400"/>
                  </a:lnTo>
                  <a:lnTo>
                    <a:pt x="74584" y="838200"/>
                  </a:lnTo>
                  <a:lnTo>
                    <a:pt x="65540" y="889000"/>
                  </a:lnTo>
                  <a:lnTo>
                    <a:pt x="58702" y="927100"/>
                  </a:lnTo>
                  <a:lnTo>
                    <a:pt x="54115" y="977900"/>
                  </a:lnTo>
                  <a:lnTo>
                    <a:pt x="51828" y="1028700"/>
                  </a:lnTo>
                  <a:lnTo>
                    <a:pt x="51889" y="1079500"/>
                  </a:lnTo>
                  <a:lnTo>
                    <a:pt x="54344" y="1117600"/>
                  </a:lnTo>
                  <a:lnTo>
                    <a:pt x="59243" y="1168400"/>
                  </a:lnTo>
                  <a:lnTo>
                    <a:pt x="66632" y="1219200"/>
                  </a:lnTo>
                  <a:lnTo>
                    <a:pt x="75997" y="1257300"/>
                  </a:lnTo>
                  <a:lnTo>
                    <a:pt x="88143" y="1295400"/>
                  </a:lnTo>
                  <a:lnTo>
                    <a:pt x="103032" y="1346200"/>
                  </a:lnTo>
                  <a:lnTo>
                    <a:pt x="120626" y="1384300"/>
                  </a:lnTo>
                  <a:lnTo>
                    <a:pt x="140885" y="1435100"/>
                  </a:lnTo>
                  <a:lnTo>
                    <a:pt x="163771" y="1473200"/>
                  </a:lnTo>
                  <a:lnTo>
                    <a:pt x="189246" y="1511300"/>
                  </a:lnTo>
                  <a:lnTo>
                    <a:pt x="217272" y="1549400"/>
                  </a:lnTo>
                  <a:lnTo>
                    <a:pt x="247809" y="1587500"/>
                  </a:lnTo>
                  <a:lnTo>
                    <a:pt x="280819" y="1612900"/>
                  </a:lnTo>
                  <a:lnTo>
                    <a:pt x="316264" y="1651000"/>
                  </a:lnTo>
                  <a:lnTo>
                    <a:pt x="354105" y="1676400"/>
                  </a:lnTo>
                  <a:lnTo>
                    <a:pt x="394304" y="1689100"/>
                  </a:lnTo>
                  <a:lnTo>
                    <a:pt x="436822" y="1714500"/>
                  </a:lnTo>
                  <a:lnTo>
                    <a:pt x="481621" y="1727200"/>
                  </a:lnTo>
                  <a:lnTo>
                    <a:pt x="810984" y="1727200"/>
                  </a:lnTo>
                  <a:lnTo>
                    <a:pt x="764590" y="1752600"/>
                  </a:lnTo>
                  <a:lnTo>
                    <a:pt x="669948" y="1778000"/>
                  </a:lnTo>
                  <a:close/>
                </a:path>
                <a:path w="2232659" h="2743200">
                  <a:moveTo>
                    <a:pt x="2074835" y="317500"/>
                  </a:moveTo>
                  <a:lnTo>
                    <a:pt x="1897060" y="317500"/>
                  </a:lnTo>
                  <a:lnTo>
                    <a:pt x="1845232" y="292100"/>
                  </a:lnTo>
                  <a:lnTo>
                    <a:pt x="1744271" y="266700"/>
                  </a:lnTo>
                  <a:lnTo>
                    <a:pt x="1694971" y="241300"/>
                  </a:lnTo>
                  <a:lnTo>
                    <a:pt x="1598307" y="190500"/>
                  </a:lnTo>
                  <a:lnTo>
                    <a:pt x="1551554" y="165100"/>
                  </a:lnTo>
                  <a:lnTo>
                    <a:pt x="1504170" y="152400"/>
                  </a:lnTo>
                  <a:lnTo>
                    <a:pt x="1456253" y="127000"/>
                  </a:lnTo>
                  <a:lnTo>
                    <a:pt x="1407898" y="114300"/>
                  </a:lnTo>
                  <a:lnTo>
                    <a:pt x="1359204" y="88900"/>
                  </a:lnTo>
                  <a:lnTo>
                    <a:pt x="1259448" y="63500"/>
                  </a:lnTo>
                  <a:lnTo>
                    <a:pt x="1209645" y="63500"/>
                  </a:lnTo>
                  <a:lnTo>
                    <a:pt x="1159988" y="50800"/>
                  </a:lnTo>
                  <a:lnTo>
                    <a:pt x="1110551" y="50800"/>
                  </a:lnTo>
                  <a:lnTo>
                    <a:pt x="1061405" y="38100"/>
                  </a:lnTo>
                  <a:lnTo>
                    <a:pt x="1346265" y="38100"/>
                  </a:lnTo>
                  <a:lnTo>
                    <a:pt x="1372348" y="50800"/>
                  </a:lnTo>
                  <a:lnTo>
                    <a:pt x="1473230" y="76200"/>
                  </a:lnTo>
                  <a:lnTo>
                    <a:pt x="1571104" y="127000"/>
                  </a:lnTo>
                  <a:lnTo>
                    <a:pt x="1619034" y="152400"/>
                  </a:lnTo>
                  <a:lnTo>
                    <a:pt x="1665790" y="177800"/>
                  </a:lnTo>
                  <a:lnTo>
                    <a:pt x="1713039" y="190500"/>
                  </a:lnTo>
                  <a:lnTo>
                    <a:pt x="1760764" y="215900"/>
                  </a:lnTo>
                  <a:lnTo>
                    <a:pt x="1808953" y="228600"/>
                  </a:lnTo>
                  <a:lnTo>
                    <a:pt x="1857592" y="254000"/>
                  </a:lnTo>
                  <a:lnTo>
                    <a:pt x="1906665" y="266700"/>
                  </a:lnTo>
                  <a:lnTo>
                    <a:pt x="2197315" y="266700"/>
                  </a:lnTo>
                  <a:lnTo>
                    <a:pt x="2157444" y="279400"/>
                  </a:lnTo>
                  <a:lnTo>
                    <a:pt x="2116631" y="304800"/>
                  </a:lnTo>
                  <a:lnTo>
                    <a:pt x="2074835" y="317500"/>
                  </a:lnTo>
                  <a:close/>
                </a:path>
                <a:path w="2232659" h="2743200">
                  <a:moveTo>
                    <a:pt x="2197315" y="266700"/>
                  </a:moveTo>
                  <a:lnTo>
                    <a:pt x="2034420" y="266700"/>
                  </a:lnTo>
                  <a:lnTo>
                    <a:pt x="2114827" y="241300"/>
                  </a:lnTo>
                  <a:lnTo>
                    <a:pt x="2191925" y="215900"/>
                  </a:lnTo>
                  <a:lnTo>
                    <a:pt x="2229367" y="190500"/>
                  </a:lnTo>
                  <a:lnTo>
                    <a:pt x="2232506" y="177800"/>
                  </a:lnTo>
                  <a:lnTo>
                    <a:pt x="2232506" y="241300"/>
                  </a:lnTo>
                  <a:lnTo>
                    <a:pt x="2197315" y="266700"/>
                  </a:lnTo>
                  <a:close/>
                </a:path>
                <a:path w="2232659" h="2743200">
                  <a:moveTo>
                    <a:pt x="810984" y="1727200"/>
                  </a:moveTo>
                  <a:lnTo>
                    <a:pt x="628905" y="1727200"/>
                  </a:lnTo>
                  <a:lnTo>
                    <a:pt x="823617" y="1676400"/>
                  </a:lnTo>
                  <a:lnTo>
                    <a:pt x="1011924" y="1574800"/>
                  </a:lnTo>
                  <a:lnTo>
                    <a:pt x="1046803" y="1549400"/>
                  </a:lnTo>
                  <a:lnTo>
                    <a:pt x="1064243" y="1549400"/>
                  </a:lnTo>
                  <a:lnTo>
                    <a:pt x="1081683" y="1536700"/>
                  </a:lnTo>
                  <a:lnTo>
                    <a:pt x="1124740" y="1511300"/>
                  </a:lnTo>
                  <a:lnTo>
                    <a:pt x="1170225" y="1485900"/>
                  </a:lnTo>
                  <a:lnTo>
                    <a:pt x="1217725" y="1473200"/>
                  </a:lnTo>
                  <a:lnTo>
                    <a:pt x="1266824" y="1447800"/>
                  </a:lnTo>
                  <a:lnTo>
                    <a:pt x="1368161" y="1422400"/>
                  </a:lnTo>
                  <a:lnTo>
                    <a:pt x="1560011" y="1422400"/>
                  </a:lnTo>
                  <a:lnTo>
                    <a:pt x="1603221" y="1435100"/>
                  </a:lnTo>
                  <a:lnTo>
                    <a:pt x="1645219" y="1460500"/>
                  </a:lnTo>
                  <a:lnTo>
                    <a:pt x="1685760" y="1473200"/>
                  </a:lnTo>
                  <a:lnTo>
                    <a:pt x="1379488" y="1473200"/>
                  </a:lnTo>
                  <a:lnTo>
                    <a:pt x="1282892" y="1498600"/>
                  </a:lnTo>
                  <a:lnTo>
                    <a:pt x="1235838" y="1524000"/>
                  </a:lnTo>
                  <a:lnTo>
                    <a:pt x="1190200" y="1536700"/>
                  </a:lnTo>
                  <a:lnTo>
                    <a:pt x="1146419" y="1562100"/>
                  </a:lnTo>
                  <a:lnTo>
                    <a:pt x="1104936" y="1574800"/>
                  </a:lnTo>
                  <a:lnTo>
                    <a:pt x="1053114" y="1612900"/>
                  </a:lnTo>
                  <a:lnTo>
                    <a:pt x="1035682" y="1612900"/>
                  </a:lnTo>
                  <a:lnTo>
                    <a:pt x="902167" y="1689100"/>
                  </a:lnTo>
                  <a:lnTo>
                    <a:pt x="856826" y="1714500"/>
                  </a:lnTo>
                  <a:lnTo>
                    <a:pt x="810984" y="1727200"/>
                  </a:lnTo>
                  <a:close/>
                </a:path>
                <a:path w="2232659" h="2743200">
                  <a:moveTo>
                    <a:pt x="2232506" y="2743200"/>
                  </a:moveTo>
                  <a:lnTo>
                    <a:pt x="2181996" y="2692400"/>
                  </a:lnTo>
                  <a:lnTo>
                    <a:pt x="2151480" y="2654300"/>
                  </a:lnTo>
                  <a:lnTo>
                    <a:pt x="2122234" y="2616200"/>
                  </a:lnTo>
                  <a:lnTo>
                    <a:pt x="2094300" y="2578100"/>
                  </a:lnTo>
                  <a:lnTo>
                    <a:pt x="2067722" y="2540000"/>
                  </a:lnTo>
                  <a:lnTo>
                    <a:pt x="2042542" y="2501900"/>
                  </a:lnTo>
                  <a:lnTo>
                    <a:pt x="2018804" y="2463800"/>
                  </a:lnTo>
                  <a:lnTo>
                    <a:pt x="1996550" y="2413000"/>
                  </a:lnTo>
                  <a:lnTo>
                    <a:pt x="1975823" y="2374900"/>
                  </a:lnTo>
                  <a:lnTo>
                    <a:pt x="1956667" y="2336800"/>
                  </a:lnTo>
                  <a:lnTo>
                    <a:pt x="1939123" y="2286000"/>
                  </a:lnTo>
                  <a:lnTo>
                    <a:pt x="1923236" y="2247900"/>
                  </a:lnTo>
                  <a:lnTo>
                    <a:pt x="1909047" y="2197100"/>
                  </a:lnTo>
                  <a:lnTo>
                    <a:pt x="1896601" y="2146300"/>
                  </a:lnTo>
                  <a:lnTo>
                    <a:pt x="1885939" y="2108200"/>
                  </a:lnTo>
                  <a:lnTo>
                    <a:pt x="1880047" y="2070100"/>
                  </a:lnTo>
                  <a:lnTo>
                    <a:pt x="1874439" y="2044700"/>
                  </a:lnTo>
                  <a:lnTo>
                    <a:pt x="1869021" y="2019300"/>
                  </a:lnTo>
                  <a:lnTo>
                    <a:pt x="1863697" y="1981200"/>
                  </a:lnTo>
                  <a:lnTo>
                    <a:pt x="1855168" y="1930400"/>
                  </a:lnTo>
                  <a:lnTo>
                    <a:pt x="1846071" y="1879600"/>
                  </a:lnTo>
                  <a:lnTo>
                    <a:pt x="1835915" y="1841500"/>
                  </a:lnTo>
                  <a:lnTo>
                    <a:pt x="1824206" y="1790700"/>
                  </a:lnTo>
                  <a:lnTo>
                    <a:pt x="1810454" y="1739900"/>
                  </a:lnTo>
                  <a:lnTo>
                    <a:pt x="1794166" y="1701800"/>
                  </a:lnTo>
                  <a:lnTo>
                    <a:pt x="1774849" y="1651000"/>
                  </a:lnTo>
                  <a:lnTo>
                    <a:pt x="1752011" y="1612900"/>
                  </a:lnTo>
                  <a:lnTo>
                    <a:pt x="1725160" y="1574800"/>
                  </a:lnTo>
                  <a:lnTo>
                    <a:pt x="1693805" y="1549400"/>
                  </a:lnTo>
                  <a:lnTo>
                    <a:pt x="1657452" y="1524000"/>
                  </a:lnTo>
                  <a:lnTo>
                    <a:pt x="1614926" y="1498600"/>
                  </a:lnTo>
                  <a:lnTo>
                    <a:pt x="1570292" y="1485900"/>
                  </a:lnTo>
                  <a:lnTo>
                    <a:pt x="1523991" y="1473200"/>
                  </a:lnTo>
                  <a:lnTo>
                    <a:pt x="1685760" y="1473200"/>
                  </a:lnTo>
                  <a:lnTo>
                    <a:pt x="1723503" y="1511300"/>
                  </a:lnTo>
                  <a:lnTo>
                    <a:pt x="1756395" y="1536700"/>
                  </a:lnTo>
                  <a:lnTo>
                    <a:pt x="1784870" y="1574800"/>
                  </a:lnTo>
                  <a:lnTo>
                    <a:pt x="1809365" y="1612900"/>
                  </a:lnTo>
                  <a:lnTo>
                    <a:pt x="1830314" y="1651000"/>
                  </a:lnTo>
                  <a:lnTo>
                    <a:pt x="1848153" y="1689100"/>
                  </a:lnTo>
                  <a:lnTo>
                    <a:pt x="1863317" y="1739900"/>
                  </a:lnTo>
                  <a:lnTo>
                    <a:pt x="1876241" y="1778000"/>
                  </a:lnTo>
                  <a:lnTo>
                    <a:pt x="1887361" y="1828800"/>
                  </a:lnTo>
                  <a:lnTo>
                    <a:pt x="1897112" y="1879600"/>
                  </a:lnTo>
                  <a:lnTo>
                    <a:pt x="1905929" y="1930400"/>
                  </a:lnTo>
                  <a:lnTo>
                    <a:pt x="1914248" y="1968500"/>
                  </a:lnTo>
                  <a:lnTo>
                    <a:pt x="1924737" y="2032000"/>
                  </a:lnTo>
                  <a:lnTo>
                    <a:pt x="1930171" y="2070100"/>
                  </a:lnTo>
                  <a:lnTo>
                    <a:pt x="1935984" y="2095500"/>
                  </a:lnTo>
                  <a:lnTo>
                    <a:pt x="1946553" y="2133600"/>
                  </a:lnTo>
                  <a:lnTo>
                    <a:pt x="1958934" y="2184400"/>
                  </a:lnTo>
                  <a:lnTo>
                    <a:pt x="1973084" y="2235200"/>
                  </a:lnTo>
                  <a:lnTo>
                    <a:pt x="1988958" y="2273300"/>
                  </a:lnTo>
                  <a:lnTo>
                    <a:pt x="2006511" y="2324100"/>
                  </a:lnTo>
                  <a:lnTo>
                    <a:pt x="2025697" y="2362200"/>
                  </a:lnTo>
                  <a:lnTo>
                    <a:pt x="2046473" y="2400300"/>
                  </a:lnTo>
                  <a:lnTo>
                    <a:pt x="2068792" y="2451100"/>
                  </a:lnTo>
                  <a:lnTo>
                    <a:pt x="2092612" y="2489200"/>
                  </a:lnTo>
                  <a:lnTo>
                    <a:pt x="2117885" y="2527300"/>
                  </a:lnTo>
                  <a:lnTo>
                    <a:pt x="2144568" y="2565400"/>
                  </a:lnTo>
                  <a:lnTo>
                    <a:pt x="2172616" y="2603500"/>
                  </a:lnTo>
                  <a:lnTo>
                    <a:pt x="2201984" y="2641600"/>
                  </a:lnTo>
                  <a:lnTo>
                    <a:pt x="2232506" y="2679700"/>
                  </a:lnTo>
                  <a:lnTo>
                    <a:pt x="2232506" y="2743200"/>
                  </a:lnTo>
                  <a:close/>
                </a:path>
              </a:pathLst>
            </a:custGeom>
            <a:solidFill>
              <a:srgbClr val="3D7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964050" y="4001144"/>
              <a:ext cx="2324100" cy="3784600"/>
            </a:xfrm>
            <a:custGeom>
              <a:avLst/>
              <a:gdLst/>
              <a:ahLst/>
              <a:cxnLst/>
              <a:rect l="l" t="t" r="r" b="b"/>
              <a:pathLst>
                <a:path w="2324100" h="3784600">
                  <a:moveTo>
                    <a:pt x="699011" y="1333500"/>
                  </a:moveTo>
                  <a:lnTo>
                    <a:pt x="436268" y="1333500"/>
                  </a:lnTo>
                  <a:lnTo>
                    <a:pt x="391788" y="1320800"/>
                  </a:lnTo>
                  <a:lnTo>
                    <a:pt x="348564" y="1295400"/>
                  </a:lnTo>
                  <a:lnTo>
                    <a:pt x="306819" y="1282700"/>
                  </a:lnTo>
                  <a:lnTo>
                    <a:pt x="266777" y="1257300"/>
                  </a:lnTo>
                  <a:lnTo>
                    <a:pt x="228659" y="1231900"/>
                  </a:lnTo>
                  <a:lnTo>
                    <a:pt x="192689" y="1193800"/>
                  </a:lnTo>
                  <a:lnTo>
                    <a:pt x="159090" y="1168400"/>
                  </a:lnTo>
                  <a:lnTo>
                    <a:pt x="128084" y="1130300"/>
                  </a:lnTo>
                  <a:lnTo>
                    <a:pt x="99895" y="1092200"/>
                  </a:lnTo>
                  <a:lnTo>
                    <a:pt x="74744" y="1041400"/>
                  </a:lnTo>
                  <a:lnTo>
                    <a:pt x="52856" y="1003300"/>
                  </a:lnTo>
                  <a:lnTo>
                    <a:pt x="34453" y="952500"/>
                  </a:lnTo>
                  <a:lnTo>
                    <a:pt x="19757" y="914400"/>
                  </a:lnTo>
                  <a:lnTo>
                    <a:pt x="8993" y="863600"/>
                  </a:lnTo>
                  <a:lnTo>
                    <a:pt x="2381" y="812800"/>
                  </a:lnTo>
                  <a:lnTo>
                    <a:pt x="0" y="774700"/>
                  </a:lnTo>
                  <a:lnTo>
                    <a:pt x="1001" y="723900"/>
                  </a:lnTo>
                  <a:lnTo>
                    <a:pt x="5294" y="685800"/>
                  </a:lnTo>
                  <a:lnTo>
                    <a:pt x="12790" y="635000"/>
                  </a:lnTo>
                  <a:lnTo>
                    <a:pt x="23396" y="584200"/>
                  </a:lnTo>
                  <a:lnTo>
                    <a:pt x="37022" y="546100"/>
                  </a:lnTo>
                  <a:lnTo>
                    <a:pt x="53577" y="508000"/>
                  </a:lnTo>
                  <a:lnTo>
                    <a:pt x="72971" y="457200"/>
                  </a:lnTo>
                  <a:lnTo>
                    <a:pt x="95113" y="419100"/>
                  </a:lnTo>
                  <a:lnTo>
                    <a:pt x="119912" y="381000"/>
                  </a:lnTo>
                  <a:lnTo>
                    <a:pt x="147277" y="342900"/>
                  </a:lnTo>
                  <a:lnTo>
                    <a:pt x="177117" y="304800"/>
                  </a:lnTo>
                  <a:lnTo>
                    <a:pt x="209343" y="266700"/>
                  </a:lnTo>
                  <a:lnTo>
                    <a:pt x="243862" y="228600"/>
                  </a:lnTo>
                  <a:lnTo>
                    <a:pt x="280585" y="203200"/>
                  </a:lnTo>
                  <a:lnTo>
                    <a:pt x="319421" y="165100"/>
                  </a:lnTo>
                  <a:lnTo>
                    <a:pt x="360278" y="139700"/>
                  </a:lnTo>
                  <a:lnTo>
                    <a:pt x="400423" y="114300"/>
                  </a:lnTo>
                  <a:lnTo>
                    <a:pt x="441951" y="88900"/>
                  </a:lnTo>
                  <a:lnTo>
                    <a:pt x="484787" y="76200"/>
                  </a:lnTo>
                  <a:lnTo>
                    <a:pt x="528855" y="50800"/>
                  </a:lnTo>
                  <a:lnTo>
                    <a:pt x="667711" y="12700"/>
                  </a:lnTo>
                  <a:lnTo>
                    <a:pt x="715963" y="12700"/>
                  </a:lnTo>
                  <a:lnTo>
                    <a:pt x="765074" y="0"/>
                  </a:lnTo>
                  <a:lnTo>
                    <a:pt x="1073592" y="0"/>
                  </a:lnTo>
                  <a:lnTo>
                    <a:pt x="1229336" y="38100"/>
                  </a:lnTo>
                  <a:lnTo>
                    <a:pt x="1278949" y="50800"/>
                  </a:lnTo>
                  <a:lnTo>
                    <a:pt x="750010" y="50800"/>
                  </a:lnTo>
                  <a:lnTo>
                    <a:pt x="603780" y="88900"/>
                  </a:lnTo>
                  <a:lnTo>
                    <a:pt x="512317" y="114300"/>
                  </a:lnTo>
                  <a:lnTo>
                    <a:pt x="468753" y="139700"/>
                  </a:lnTo>
                  <a:lnTo>
                    <a:pt x="426795" y="165100"/>
                  </a:lnTo>
                  <a:lnTo>
                    <a:pt x="386564" y="177800"/>
                  </a:lnTo>
                  <a:lnTo>
                    <a:pt x="343461" y="215900"/>
                  </a:lnTo>
                  <a:lnTo>
                    <a:pt x="302801" y="241300"/>
                  </a:lnTo>
                  <a:lnTo>
                    <a:pt x="264705" y="279400"/>
                  </a:lnTo>
                  <a:lnTo>
                    <a:pt x="229297" y="317500"/>
                  </a:lnTo>
                  <a:lnTo>
                    <a:pt x="196700" y="355600"/>
                  </a:lnTo>
                  <a:lnTo>
                    <a:pt x="167037" y="393700"/>
                  </a:lnTo>
                  <a:lnTo>
                    <a:pt x="140432" y="444500"/>
                  </a:lnTo>
                  <a:lnTo>
                    <a:pt x="117007" y="482600"/>
                  </a:lnTo>
                  <a:lnTo>
                    <a:pt x="96886" y="533400"/>
                  </a:lnTo>
                  <a:lnTo>
                    <a:pt x="80191" y="571500"/>
                  </a:lnTo>
                  <a:lnTo>
                    <a:pt x="67046" y="622300"/>
                  </a:lnTo>
                  <a:lnTo>
                    <a:pt x="57574" y="673100"/>
                  </a:lnTo>
                  <a:lnTo>
                    <a:pt x="51897" y="711200"/>
                  </a:lnTo>
                  <a:lnTo>
                    <a:pt x="50140" y="762000"/>
                  </a:lnTo>
                  <a:lnTo>
                    <a:pt x="52426" y="812800"/>
                  </a:lnTo>
                  <a:lnTo>
                    <a:pt x="58940" y="850900"/>
                  </a:lnTo>
                  <a:lnTo>
                    <a:pt x="69779" y="901700"/>
                  </a:lnTo>
                  <a:lnTo>
                    <a:pt x="84681" y="952500"/>
                  </a:lnTo>
                  <a:lnTo>
                    <a:pt x="103387" y="990600"/>
                  </a:lnTo>
                  <a:lnTo>
                    <a:pt x="125635" y="1028700"/>
                  </a:lnTo>
                  <a:lnTo>
                    <a:pt x="151165" y="1066800"/>
                  </a:lnTo>
                  <a:lnTo>
                    <a:pt x="179716" y="1104900"/>
                  </a:lnTo>
                  <a:lnTo>
                    <a:pt x="211027" y="1143000"/>
                  </a:lnTo>
                  <a:lnTo>
                    <a:pt x="244839" y="1168400"/>
                  </a:lnTo>
                  <a:lnTo>
                    <a:pt x="280890" y="1206500"/>
                  </a:lnTo>
                  <a:lnTo>
                    <a:pt x="318919" y="1231900"/>
                  </a:lnTo>
                  <a:lnTo>
                    <a:pt x="358666" y="1244600"/>
                  </a:lnTo>
                  <a:lnTo>
                    <a:pt x="399871" y="1270000"/>
                  </a:lnTo>
                  <a:lnTo>
                    <a:pt x="442272" y="1282700"/>
                  </a:lnTo>
                  <a:lnTo>
                    <a:pt x="485609" y="1282700"/>
                  </a:lnTo>
                  <a:lnTo>
                    <a:pt x="529621" y="1295400"/>
                  </a:lnTo>
                  <a:lnTo>
                    <a:pt x="840789" y="1295400"/>
                  </a:lnTo>
                  <a:lnTo>
                    <a:pt x="796088" y="1308100"/>
                  </a:lnTo>
                  <a:lnTo>
                    <a:pt x="748965" y="1320800"/>
                  </a:lnTo>
                  <a:lnTo>
                    <a:pt x="699011" y="1333500"/>
                  </a:lnTo>
                  <a:close/>
                </a:path>
                <a:path w="2324100" h="3784600">
                  <a:moveTo>
                    <a:pt x="2190496" y="431800"/>
                  </a:moveTo>
                  <a:lnTo>
                    <a:pt x="2021320" y="431800"/>
                  </a:lnTo>
                  <a:lnTo>
                    <a:pt x="1980174" y="419100"/>
                  </a:lnTo>
                  <a:lnTo>
                    <a:pt x="1939374" y="419100"/>
                  </a:lnTo>
                  <a:lnTo>
                    <a:pt x="1858590" y="393700"/>
                  </a:lnTo>
                  <a:lnTo>
                    <a:pt x="1818495" y="368300"/>
                  </a:lnTo>
                  <a:lnTo>
                    <a:pt x="1738616" y="342900"/>
                  </a:lnTo>
                  <a:lnTo>
                    <a:pt x="1658781" y="292100"/>
                  </a:lnTo>
                  <a:lnTo>
                    <a:pt x="1618740" y="279400"/>
                  </a:lnTo>
                  <a:lnTo>
                    <a:pt x="1578541" y="254000"/>
                  </a:lnTo>
                  <a:lnTo>
                    <a:pt x="1490842" y="203200"/>
                  </a:lnTo>
                  <a:lnTo>
                    <a:pt x="1446386" y="190500"/>
                  </a:lnTo>
                  <a:lnTo>
                    <a:pt x="1355867" y="139700"/>
                  </a:lnTo>
                  <a:lnTo>
                    <a:pt x="1309646" y="127000"/>
                  </a:lnTo>
                  <a:lnTo>
                    <a:pt x="1262678" y="101600"/>
                  </a:lnTo>
                  <a:lnTo>
                    <a:pt x="1116511" y="63500"/>
                  </a:lnTo>
                  <a:lnTo>
                    <a:pt x="1063069" y="50800"/>
                  </a:lnTo>
                  <a:lnTo>
                    <a:pt x="1278949" y="50800"/>
                  </a:lnTo>
                  <a:lnTo>
                    <a:pt x="1327537" y="76200"/>
                  </a:lnTo>
                  <a:lnTo>
                    <a:pt x="1375203" y="88900"/>
                  </a:lnTo>
                  <a:lnTo>
                    <a:pt x="1468181" y="139700"/>
                  </a:lnTo>
                  <a:lnTo>
                    <a:pt x="1603311" y="215900"/>
                  </a:lnTo>
                  <a:lnTo>
                    <a:pt x="1647067" y="228600"/>
                  </a:lnTo>
                  <a:lnTo>
                    <a:pt x="1775457" y="304800"/>
                  </a:lnTo>
                  <a:lnTo>
                    <a:pt x="1859608" y="330200"/>
                  </a:lnTo>
                  <a:lnTo>
                    <a:pt x="1901538" y="355600"/>
                  </a:lnTo>
                  <a:lnTo>
                    <a:pt x="1943498" y="368300"/>
                  </a:lnTo>
                  <a:lnTo>
                    <a:pt x="1985584" y="368300"/>
                  </a:lnTo>
                  <a:lnTo>
                    <a:pt x="2027890" y="381000"/>
                  </a:lnTo>
                  <a:lnTo>
                    <a:pt x="2323763" y="381000"/>
                  </a:lnTo>
                  <a:lnTo>
                    <a:pt x="2278620" y="406400"/>
                  </a:lnTo>
                  <a:lnTo>
                    <a:pt x="2190496" y="431800"/>
                  </a:lnTo>
                  <a:close/>
                </a:path>
                <a:path w="2324100" h="3784600">
                  <a:moveTo>
                    <a:pt x="2323951" y="381000"/>
                  </a:moveTo>
                  <a:lnTo>
                    <a:pt x="2157092" y="381000"/>
                  </a:lnTo>
                  <a:lnTo>
                    <a:pt x="2291722" y="342900"/>
                  </a:lnTo>
                  <a:lnTo>
                    <a:pt x="2323951" y="330200"/>
                  </a:lnTo>
                  <a:lnTo>
                    <a:pt x="2323951" y="381000"/>
                  </a:lnTo>
                  <a:close/>
                </a:path>
                <a:path w="2324100" h="3784600">
                  <a:moveTo>
                    <a:pt x="840789" y="1295400"/>
                  </a:moveTo>
                  <a:lnTo>
                    <a:pt x="587275" y="1295400"/>
                  </a:lnTo>
                  <a:lnTo>
                    <a:pt x="641312" y="1282700"/>
                  </a:lnTo>
                  <a:lnTo>
                    <a:pt x="692078" y="1282700"/>
                  </a:lnTo>
                  <a:lnTo>
                    <a:pt x="739916" y="1270000"/>
                  </a:lnTo>
                  <a:lnTo>
                    <a:pt x="785173" y="1257300"/>
                  </a:lnTo>
                  <a:lnTo>
                    <a:pt x="828192" y="1244600"/>
                  </a:lnTo>
                  <a:lnTo>
                    <a:pt x="869320" y="1231900"/>
                  </a:lnTo>
                  <a:lnTo>
                    <a:pt x="1027132" y="1193800"/>
                  </a:lnTo>
                  <a:lnTo>
                    <a:pt x="1116282" y="1193800"/>
                  </a:lnTo>
                  <a:lnTo>
                    <a:pt x="1193482" y="1219200"/>
                  </a:lnTo>
                  <a:lnTo>
                    <a:pt x="1233788" y="1231900"/>
                  </a:lnTo>
                  <a:lnTo>
                    <a:pt x="1254291" y="1244600"/>
                  </a:lnTo>
                  <a:lnTo>
                    <a:pt x="1026592" y="1244600"/>
                  </a:lnTo>
                  <a:lnTo>
                    <a:pt x="933190" y="1270000"/>
                  </a:lnTo>
                  <a:lnTo>
                    <a:pt x="883474" y="1282700"/>
                  </a:lnTo>
                  <a:lnTo>
                    <a:pt x="840789" y="1295400"/>
                  </a:lnTo>
                  <a:close/>
                </a:path>
                <a:path w="2324100" h="3784600">
                  <a:moveTo>
                    <a:pt x="2323951" y="3784600"/>
                  </a:moveTo>
                  <a:lnTo>
                    <a:pt x="2178855" y="3746500"/>
                  </a:lnTo>
                  <a:lnTo>
                    <a:pt x="2131408" y="3721100"/>
                  </a:lnTo>
                  <a:lnTo>
                    <a:pt x="2084653" y="3708400"/>
                  </a:lnTo>
                  <a:lnTo>
                    <a:pt x="2038666" y="3683000"/>
                  </a:lnTo>
                  <a:lnTo>
                    <a:pt x="1993528" y="3657600"/>
                  </a:lnTo>
                  <a:lnTo>
                    <a:pt x="1949316" y="3644900"/>
                  </a:lnTo>
                  <a:lnTo>
                    <a:pt x="1906108" y="3606800"/>
                  </a:lnTo>
                  <a:lnTo>
                    <a:pt x="1859708" y="3581400"/>
                  </a:lnTo>
                  <a:lnTo>
                    <a:pt x="1815470" y="3543300"/>
                  </a:lnTo>
                  <a:lnTo>
                    <a:pt x="1773401" y="3517900"/>
                  </a:lnTo>
                  <a:lnTo>
                    <a:pt x="1733512" y="3479800"/>
                  </a:lnTo>
                  <a:lnTo>
                    <a:pt x="1695809" y="3441700"/>
                  </a:lnTo>
                  <a:lnTo>
                    <a:pt x="1660301" y="3403600"/>
                  </a:lnTo>
                  <a:lnTo>
                    <a:pt x="1626996" y="3365500"/>
                  </a:lnTo>
                  <a:lnTo>
                    <a:pt x="1595903" y="3327400"/>
                  </a:lnTo>
                  <a:lnTo>
                    <a:pt x="1567030" y="3289300"/>
                  </a:lnTo>
                  <a:lnTo>
                    <a:pt x="1540385" y="3251200"/>
                  </a:lnTo>
                  <a:lnTo>
                    <a:pt x="1515977" y="3200400"/>
                  </a:lnTo>
                  <a:lnTo>
                    <a:pt x="1493813" y="3162300"/>
                  </a:lnTo>
                  <a:lnTo>
                    <a:pt x="1473903" y="3111500"/>
                  </a:lnTo>
                  <a:lnTo>
                    <a:pt x="1455454" y="3060700"/>
                  </a:lnTo>
                  <a:lnTo>
                    <a:pt x="1440350" y="3009900"/>
                  </a:lnTo>
                  <a:lnTo>
                    <a:pt x="1428289" y="2971800"/>
                  </a:lnTo>
                  <a:lnTo>
                    <a:pt x="1418971" y="2921000"/>
                  </a:lnTo>
                  <a:lnTo>
                    <a:pt x="1412097" y="2870200"/>
                  </a:lnTo>
                  <a:lnTo>
                    <a:pt x="1407366" y="2832100"/>
                  </a:lnTo>
                  <a:lnTo>
                    <a:pt x="1404477" y="2781300"/>
                  </a:lnTo>
                  <a:lnTo>
                    <a:pt x="1403132" y="2730500"/>
                  </a:lnTo>
                  <a:lnTo>
                    <a:pt x="1403029" y="2679700"/>
                  </a:lnTo>
                  <a:lnTo>
                    <a:pt x="1403869" y="2628900"/>
                  </a:lnTo>
                  <a:lnTo>
                    <a:pt x="1405352" y="2590800"/>
                  </a:lnTo>
                  <a:lnTo>
                    <a:pt x="1407176" y="2540000"/>
                  </a:lnTo>
                  <a:lnTo>
                    <a:pt x="1410516" y="2463800"/>
                  </a:lnTo>
                  <a:lnTo>
                    <a:pt x="1415414" y="2413000"/>
                  </a:lnTo>
                  <a:lnTo>
                    <a:pt x="1421580" y="2362200"/>
                  </a:lnTo>
                  <a:lnTo>
                    <a:pt x="1428723" y="2311400"/>
                  </a:lnTo>
                  <a:lnTo>
                    <a:pt x="1436554" y="2260600"/>
                  </a:lnTo>
                  <a:lnTo>
                    <a:pt x="1444781" y="2222500"/>
                  </a:lnTo>
                  <a:lnTo>
                    <a:pt x="1453115" y="2197100"/>
                  </a:lnTo>
                  <a:lnTo>
                    <a:pt x="1461265" y="2159000"/>
                  </a:lnTo>
                  <a:lnTo>
                    <a:pt x="1471895" y="2120900"/>
                  </a:lnTo>
                  <a:lnTo>
                    <a:pt x="1481092" y="2070100"/>
                  </a:lnTo>
                  <a:lnTo>
                    <a:pt x="1488183" y="2032000"/>
                  </a:lnTo>
                  <a:lnTo>
                    <a:pt x="1492494" y="1981200"/>
                  </a:lnTo>
                  <a:lnTo>
                    <a:pt x="1493350" y="1930400"/>
                  </a:lnTo>
                  <a:lnTo>
                    <a:pt x="1490079" y="1866900"/>
                  </a:lnTo>
                  <a:lnTo>
                    <a:pt x="1486155" y="1828800"/>
                  </a:lnTo>
                  <a:lnTo>
                    <a:pt x="1480726" y="1790700"/>
                  </a:lnTo>
                  <a:lnTo>
                    <a:pt x="1473555" y="1739900"/>
                  </a:lnTo>
                  <a:lnTo>
                    <a:pt x="1464406" y="1689100"/>
                  </a:lnTo>
                  <a:lnTo>
                    <a:pt x="1453041" y="1638300"/>
                  </a:lnTo>
                  <a:lnTo>
                    <a:pt x="1439225" y="1587500"/>
                  </a:lnTo>
                  <a:lnTo>
                    <a:pt x="1422720" y="1536700"/>
                  </a:lnTo>
                  <a:lnTo>
                    <a:pt x="1403291" y="1498600"/>
                  </a:lnTo>
                  <a:lnTo>
                    <a:pt x="1380701" y="1447800"/>
                  </a:lnTo>
                  <a:lnTo>
                    <a:pt x="1354713" y="1409700"/>
                  </a:lnTo>
                  <a:lnTo>
                    <a:pt x="1325090" y="1358900"/>
                  </a:lnTo>
                  <a:lnTo>
                    <a:pt x="1291597" y="1333500"/>
                  </a:lnTo>
                  <a:lnTo>
                    <a:pt x="1253996" y="1295400"/>
                  </a:lnTo>
                  <a:lnTo>
                    <a:pt x="1212052" y="1270000"/>
                  </a:lnTo>
                  <a:lnTo>
                    <a:pt x="1163821" y="1257300"/>
                  </a:lnTo>
                  <a:lnTo>
                    <a:pt x="1117377" y="1244600"/>
                  </a:lnTo>
                  <a:lnTo>
                    <a:pt x="1254291" y="1244600"/>
                  </a:lnTo>
                  <a:lnTo>
                    <a:pt x="1274793" y="1257300"/>
                  </a:lnTo>
                  <a:lnTo>
                    <a:pt x="1312055" y="1282700"/>
                  </a:lnTo>
                  <a:lnTo>
                    <a:pt x="1345753" y="1308100"/>
                  </a:lnTo>
                  <a:lnTo>
                    <a:pt x="1376064" y="1346200"/>
                  </a:lnTo>
                  <a:lnTo>
                    <a:pt x="1403167" y="1384300"/>
                  </a:lnTo>
                  <a:lnTo>
                    <a:pt x="1427241" y="1435100"/>
                  </a:lnTo>
                  <a:lnTo>
                    <a:pt x="1448464" y="1473200"/>
                  </a:lnTo>
                  <a:lnTo>
                    <a:pt x="1467015" y="1511300"/>
                  </a:lnTo>
                  <a:lnTo>
                    <a:pt x="1483072" y="1562100"/>
                  </a:lnTo>
                  <a:lnTo>
                    <a:pt x="1496813" y="1612900"/>
                  </a:lnTo>
                  <a:lnTo>
                    <a:pt x="1508417" y="1651000"/>
                  </a:lnTo>
                  <a:lnTo>
                    <a:pt x="1518063" y="1701800"/>
                  </a:lnTo>
                  <a:lnTo>
                    <a:pt x="1525929" y="1752600"/>
                  </a:lnTo>
                  <a:lnTo>
                    <a:pt x="1532192" y="1790700"/>
                  </a:lnTo>
                  <a:lnTo>
                    <a:pt x="1537033" y="1828800"/>
                  </a:lnTo>
                  <a:lnTo>
                    <a:pt x="1540629" y="1866900"/>
                  </a:lnTo>
                  <a:lnTo>
                    <a:pt x="1543964" y="1930400"/>
                  </a:lnTo>
                  <a:lnTo>
                    <a:pt x="1542876" y="1981200"/>
                  </a:lnTo>
                  <a:lnTo>
                    <a:pt x="1538165" y="2032000"/>
                  </a:lnTo>
                  <a:lnTo>
                    <a:pt x="1530631" y="2082800"/>
                  </a:lnTo>
                  <a:lnTo>
                    <a:pt x="1521076" y="2120900"/>
                  </a:lnTo>
                  <a:lnTo>
                    <a:pt x="1510299" y="2171700"/>
                  </a:lnTo>
                  <a:lnTo>
                    <a:pt x="1500887" y="2209800"/>
                  </a:lnTo>
                  <a:lnTo>
                    <a:pt x="1491520" y="2247900"/>
                  </a:lnTo>
                  <a:lnTo>
                    <a:pt x="1482551" y="2298700"/>
                  </a:lnTo>
                  <a:lnTo>
                    <a:pt x="1474333" y="2349500"/>
                  </a:lnTo>
                  <a:lnTo>
                    <a:pt x="1467221" y="2400300"/>
                  </a:lnTo>
                  <a:lnTo>
                    <a:pt x="1461567" y="2463800"/>
                  </a:lnTo>
                  <a:lnTo>
                    <a:pt x="1457726" y="2540000"/>
                  </a:lnTo>
                  <a:lnTo>
                    <a:pt x="1455871" y="2590800"/>
                  </a:lnTo>
                  <a:lnTo>
                    <a:pt x="1454415" y="2641600"/>
                  </a:lnTo>
                  <a:lnTo>
                    <a:pt x="1453731" y="2692400"/>
                  </a:lnTo>
                  <a:lnTo>
                    <a:pt x="1454193" y="2743200"/>
                  </a:lnTo>
                  <a:lnTo>
                    <a:pt x="1456175" y="2794000"/>
                  </a:lnTo>
                  <a:lnTo>
                    <a:pt x="1460051" y="2844800"/>
                  </a:lnTo>
                  <a:lnTo>
                    <a:pt x="1466194" y="2895600"/>
                  </a:lnTo>
                  <a:lnTo>
                    <a:pt x="1474978" y="2946400"/>
                  </a:lnTo>
                  <a:lnTo>
                    <a:pt x="1486777" y="2997200"/>
                  </a:lnTo>
                  <a:lnTo>
                    <a:pt x="1501965" y="3048000"/>
                  </a:lnTo>
                  <a:lnTo>
                    <a:pt x="1520914" y="3098800"/>
                  </a:lnTo>
                  <a:lnTo>
                    <a:pt x="1539847" y="3136900"/>
                  </a:lnTo>
                  <a:lnTo>
                    <a:pt x="1560943" y="3175000"/>
                  </a:lnTo>
                  <a:lnTo>
                    <a:pt x="1584194" y="3225800"/>
                  </a:lnTo>
                  <a:lnTo>
                    <a:pt x="1609591" y="3263900"/>
                  </a:lnTo>
                  <a:lnTo>
                    <a:pt x="1637127" y="3302000"/>
                  </a:lnTo>
                  <a:lnTo>
                    <a:pt x="1666794" y="3340100"/>
                  </a:lnTo>
                  <a:lnTo>
                    <a:pt x="1698582" y="3378200"/>
                  </a:lnTo>
                  <a:lnTo>
                    <a:pt x="1732483" y="3403600"/>
                  </a:lnTo>
                  <a:lnTo>
                    <a:pt x="1768490" y="3441700"/>
                  </a:lnTo>
                  <a:lnTo>
                    <a:pt x="1806594" y="3479800"/>
                  </a:lnTo>
                  <a:lnTo>
                    <a:pt x="1846787" y="3505200"/>
                  </a:lnTo>
                  <a:lnTo>
                    <a:pt x="1889060" y="3543300"/>
                  </a:lnTo>
                  <a:lnTo>
                    <a:pt x="1933405" y="3568700"/>
                  </a:lnTo>
                  <a:lnTo>
                    <a:pt x="1975731" y="3594100"/>
                  </a:lnTo>
                  <a:lnTo>
                    <a:pt x="2019049" y="3619500"/>
                  </a:lnTo>
                  <a:lnTo>
                    <a:pt x="2063278" y="3644900"/>
                  </a:lnTo>
                  <a:lnTo>
                    <a:pt x="2108338" y="3657600"/>
                  </a:lnTo>
                  <a:lnTo>
                    <a:pt x="2154150" y="3683000"/>
                  </a:lnTo>
                  <a:lnTo>
                    <a:pt x="2295289" y="3721100"/>
                  </a:lnTo>
                  <a:lnTo>
                    <a:pt x="2323951" y="3733800"/>
                  </a:lnTo>
                  <a:lnTo>
                    <a:pt x="2323951" y="3784600"/>
                  </a:lnTo>
                  <a:close/>
                </a:path>
                <a:path w="2324100" h="3784600">
                  <a:moveTo>
                    <a:pt x="528105" y="1346200"/>
                  </a:moveTo>
                  <a:lnTo>
                    <a:pt x="481781" y="1333500"/>
                  </a:lnTo>
                  <a:lnTo>
                    <a:pt x="588988" y="1333500"/>
                  </a:lnTo>
                  <a:lnTo>
                    <a:pt x="528105" y="1346200"/>
                  </a:lnTo>
                  <a:close/>
                </a:path>
              </a:pathLst>
            </a:custGeom>
            <a:solidFill>
              <a:srgbClr val="3DA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916252" y="9902257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74686" y="9896954"/>
            <a:ext cx="33655" cy="28575"/>
          </a:xfrm>
          <a:custGeom>
            <a:avLst/>
            <a:gdLst/>
            <a:ahLst/>
            <a:cxnLst/>
            <a:rect l="l" t="t" r="r" b="b"/>
            <a:pathLst>
              <a:path w="33654" h="28575">
                <a:moveTo>
                  <a:pt x="20180" y="28561"/>
                </a:moveTo>
                <a:lnTo>
                  <a:pt x="18209" y="28446"/>
                </a:lnTo>
                <a:lnTo>
                  <a:pt x="12215" y="28446"/>
                </a:lnTo>
                <a:lnTo>
                  <a:pt x="10419" y="28088"/>
                </a:lnTo>
                <a:lnTo>
                  <a:pt x="0" y="16230"/>
                </a:lnTo>
                <a:lnTo>
                  <a:pt x="0" y="12495"/>
                </a:lnTo>
                <a:lnTo>
                  <a:pt x="12215" y="279"/>
                </a:lnTo>
                <a:lnTo>
                  <a:pt x="17671" y="279"/>
                </a:lnTo>
                <a:lnTo>
                  <a:pt x="33242" y="16001"/>
                </a:lnTo>
                <a:lnTo>
                  <a:pt x="32883" y="17900"/>
                </a:lnTo>
                <a:lnTo>
                  <a:pt x="22092" y="28276"/>
                </a:lnTo>
                <a:lnTo>
                  <a:pt x="20180" y="28561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34611" y="9891984"/>
            <a:ext cx="41275" cy="38735"/>
          </a:xfrm>
          <a:custGeom>
            <a:avLst/>
            <a:gdLst/>
            <a:ahLst/>
            <a:cxnLst/>
            <a:rect l="l" t="t" r="r" b="b"/>
            <a:pathLst>
              <a:path w="41275" h="38734">
                <a:moveTo>
                  <a:pt x="17884" y="38439"/>
                </a:moveTo>
                <a:lnTo>
                  <a:pt x="0" y="21719"/>
                </a:lnTo>
                <a:lnTo>
                  <a:pt x="0" y="16855"/>
                </a:lnTo>
                <a:lnTo>
                  <a:pt x="17884" y="136"/>
                </a:lnTo>
                <a:lnTo>
                  <a:pt x="21473" y="136"/>
                </a:lnTo>
                <a:lnTo>
                  <a:pt x="41066" y="21428"/>
                </a:lnTo>
                <a:lnTo>
                  <a:pt x="40625" y="23885"/>
                </a:lnTo>
                <a:lnTo>
                  <a:pt x="24735" y="38390"/>
                </a:lnTo>
                <a:lnTo>
                  <a:pt x="17884" y="38439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002" y="9886763"/>
            <a:ext cx="52705" cy="48895"/>
          </a:xfrm>
          <a:custGeom>
            <a:avLst/>
            <a:gdLst/>
            <a:ahLst/>
            <a:cxnLst/>
            <a:rect l="l" t="t" r="r" b="b"/>
            <a:pathLst>
              <a:path w="52704" h="48895">
                <a:moveTo>
                  <a:pt x="21008" y="48684"/>
                </a:moveTo>
                <a:lnTo>
                  <a:pt x="0" y="27676"/>
                </a:lnTo>
                <a:lnTo>
                  <a:pt x="0" y="21252"/>
                </a:lnTo>
                <a:lnTo>
                  <a:pt x="21008" y="244"/>
                </a:lnTo>
                <a:lnTo>
                  <a:pt x="27808" y="244"/>
                </a:lnTo>
                <a:lnTo>
                  <a:pt x="27808" y="65"/>
                </a:lnTo>
                <a:lnTo>
                  <a:pt x="52676" y="27105"/>
                </a:lnTo>
                <a:lnTo>
                  <a:pt x="52122" y="30218"/>
                </a:lnTo>
                <a:lnTo>
                  <a:pt x="32018" y="48618"/>
                </a:lnTo>
                <a:lnTo>
                  <a:pt x="21008" y="48684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50795" y="9881894"/>
            <a:ext cx="60960" cy="59055"/>
          </a:xfrm>
          <a:custGeom>
            <a:avLst/>
            <a:gdLst/>
            <a:ahLst/>
            <a:cxnLst/>
            <a:rect l="l" t="t" r="r" b="b"/>
            <a:pathLst>
              <a:path w="60960" h="59054">
                <a:moveTo>
                  <a:pt x="34087" y="58665"/>
                </a:moveTo>
                <a:lnTo>
                  <a:pt x="744" y="36964"/>
                </a:lnTo>
                <a:lnTo>
                  <a:pt x="0" y="33222"/>
                </a:lnTo>
                <a:lnTo>
                  <a:pt x="0" y="25443"/>
                </a:lnTo>
                <a:lnTo>
                  <a:pt x="25443" y="0"/>
                </a:lnTo>
                <a:lnTo>
                  <a:pt x="32921" y="0"/>
                </a:lnTo>
                <a:lnTo>
                  <a:pt x="60774" y="32500"/>
                </a:lnTo>
                <a:lnTo>
                  <a:pt x="60168" y="36095"/>
                </a:lnTo>
                <a:lnTo>
                  <a:pt x="34087" y="58665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408" y="9877319"/>
            <a:ext cx="70873" cy="6889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31182" y="9865993"/>
            <a:ext cx="89350" cy="8981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69725" y="9871565"/>
            <a:ext cx="82148" cy="7922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85159" y="9861222"/>
            <a:ext cx="104186" cy="9970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43971" y="9856509"/>
            <a:ext cx="111533" cy="10961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02655" y="9851139"/>
            <a:ext cx="124583" cy="11991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761088" y="9846022"/>
            <a:ext cx="134883" cy="13015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19735" y="9841125"/>
            <a:ext cx="148464" cy="14055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78341" y="9836052"/>
            <a:ext cx="155433" cy="150434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537236" y="9830117"/>
            <a:ext cx="175313" cy="16184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799722" y="9825920"/>
            <a:ext cx="166852" cy="17043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54244" y="9820512"/>
            <a:ext cx="186382" cy="181135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312858" y="9815662"/>
            <a:ext cx="196615" cy="19118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571596" y="9810288"/>
            <a:ext cx="210556" cy="201625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830354" y="9805268"/>
            <a:ext cx="219468" cy="211744"/>
          </a:xfrm>
          <a:prstGeom prst="rect">
            <a:avLst/>
          </a:prstGeom>
        </p:spPr>
      </p:pic>
      <p:sp>
        <p:nvSpPr>
          <p:cNvPr id="28" name="object 28"/>
          <p:cNvSpPr/>
          <p:nvPr/>
        </p:nvSpPr>
        <p:spPr>
          <a:xfrm>
            <a:off x="3916252" y="10186077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75809" y="10180594"/>
            <a:ext cx="32384" cy="28575"/>
          </a:xfrm>
          <a:custGeom>
            <a:avLst/>
            <a:gdLst/>
            <a:ahLst/>
            <a:cxnLst/>
            <a:rect l="l" t="t" r="r" b="b"/>
            <a:pathLst>
              <a:path w="32385" h="28575">
                <a:moveTo>
                  <a:pt x="19057" y="28561"/>
                </a:moveTo>
                <a:lnTo>
                  <a:pt x="17086" y="28446"/>
                </a:lnTo>
                <a:lnTo>
                  <a:pt x="12960" y="28446"/>
                </a:lnTo>
                <a:lnTo>
                  <a:pt x="9300" y="28153"/>
                </a:lnTo>
                <a:lnTo>
                  <a:pt x="6225" y="26658"/>
                </a:lnTo>
                <a:lnTo>
                  <a:pt x="1245" y="21263"/>
                </a:lnTo>
                <a:lnTo>
                  <a:pt x="0" y="18079"/>
                </a:lnTo>
                <a:lnTo>
                  <a:pt x="0" y="10736"/>
                </a:lnTo>
                <a:lnTo>
                  <a:pt x="1245" y="7552"/>
                </a:lnTo>
                <a:lnTo>
                  <a:pt x="6225" y="2157"/>
                </a:lnTo>
                <a:lnTo>
                  <a:pt x="9300" y="662"/>
                </a:lnTo>
                <a:lnTo>
                  <a:pt x="12960" y="369"/>
                </a:lnTo>
                <a:lnTo>
                  <a:pt x="16548" y="369"/>
                </a:lnTo>
                <a:lnTo>
                  <a:pt x="16548" y="189"/>
                </a:lnTo>
                <a:lnTo>
                  <a:pt x="32119" y="16001"/>
                </a:lnTo>
                <a:lnTo>
                  <a:pt x="31760" y="17900"/>
                </a:lnTo>
                <a:lnTo>
                  <a:pt x="20969" y="28276"/>
                </a:lnTo>
                <a:lnTo>
                  <a:pt x="19057" y="28561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34611" y="10175671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22190" y="38482"/>
                </a:moveTo>
                <a:lnTo>
                  <a:pt x="17884" y="38482"/>
                </a:lnTo>
                <a:lnTo>
                  <a:pt x="15458" y="38316"/>
                </a:lnTo>
                <a:lnTo>
                  <a:pt x="0" y="21763"/>
                </a:lnTo>
                <a:lnTo>
                  <a:pt x="0" y="16898"/>
                </a:lnTo>
                <a:lnTo>
                  <a:pt x="17884" y="179"/>
                </a:lnTo>
                <a:lnTo>
                  <a:pt x="21473" y="179"/>
                </a:lnTo>
                <a:lnTo>
                  <a:pt x="21473" y="0"/>
                </a:lnTo>
                <a:lnTo>
                  <a:pt x="39895" y="21352"/>
                </a:lnTo>
                <a:lnTo>
                  <a:pt x="39490" y="23723"/>
                </a:lnTo>
                <a:lnTo>
                  <a:pt x="24629" y="38276"/>
                </a:lnTo>
                <a:lnTo>
                  <a:pt x="22190" y="38482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93389" y="10170584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22833" y="48682"/>
                </a:moveTo>
                <a:lnTo>
                  <a:pt x="0" y="27514"/>
                </a:lnTo>
                <a:lnTo>
                  <a:pt x="0" y="21322"/>
                </a:lnTo>
                <a:lnTo>
                  <a:pt x="22833" y="153"/>
                </a:lnTo>
                <a:lnTo>
                  <a:pt x="26421" y="153"/>
                </a:lnTo>
                <a:lnTo>
                  <a:pt x="51278" y="27102"/>
                </a:lnTo>
                <a:lnTo>
                  <a:pt x="50724" y="30215"/>
                </a:lnTo>
                <a:lnTo>
                  <a:pt x="30630" y="48615"/>
                </a:lnTo>
                <a:lnTo>
                  <a:pt x="22833" y="48682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50795" y="10165625"/>
            <a:ext cx="61594" cy="59055"/>
          </a:xfrm>
          <a:custGeom>
            <a:avLst/>
            <a:gdLst/>
            <a:ahLst/>
            <a:cxnLst/>
            <a:rect l="l" t="t" r="r" b="b"/>
            <a:pathLst>
              <a:path w="61595" h="59054">
                <a:moveTo>
                  <a:pt x="34087" y="58755"/>
                </a:moveTo>
                <a:lnTo>
                  <a:pt x="744" y="37054"/>
                </a:lnTo>
                <a:lnTo>
                  <a:pt x="0" y="33312"/>
                </a:lnTo>
                <a:lnTo>
                  <a:pt x="0" y="25532"/>
                </a:lnTo>
                <a:lnTo>
                  <a:pt x="25443" y="89"/>
                </a:lnTo>
                <a:lnTo>
                  <a:pt x="32920" y="89"/>
                </a:lnTo>
                <a:lnTo>
                  <a:pt x="61480" y="32593"/>
                </a:lnTo>
                <a:lnTo>
                  <a:pt x="60853" y="36242"/>
                </a:lnTo>
                <a:lnTo>
                  <a:pt x="37847" y="58486"/>
                </a:lnTo>
                <a:lnTo>
                  <a:pt x="34087" y="58755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211166" y="10160422"/>
            <a:ext cx="69939" cy="6898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469725" y="10155219"/>
            <a:ext cx="80491" cy="79207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730756" y="10149813"/>
            <a:ext cx="89776" cy="89815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985193" y="10145262"/>
            <a:ext cx="102271" cy="9948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246169" y="10140239"/>
            <a:ext cx="108593" cy="109527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504882" y="10134946"/>
            <a:ext cx="120428" cy="11993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761088" y="10129752"/>
            <a:ext cx="134883" cy="13015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7019701" y="10124668"/>
            <a:ext cx="147333" cy="140488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7280912" y="10119129"/>
            <a:ext cx="157204" cy="15083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7539791" y="10113874"/>
            <a:ext cx="171936" cy="161841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7799721" y="10109650"/>
            <a:ext cx="166853" cy="170435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8054244" y="10104270"/>
            <a:ext cx="188616" cy="18123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8315784" y="10099334"/>
            <a:ext cx="191480" cy="187665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8574475" y="10094184"/>
            <a:ext cx="203842" cy="192815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8830405" y="10089288"/>
            <a:ext cx="213307" cy="197711"/>
          </a:xfrm>
          <a:prstGeom prst="rect">
            <a:avLst/>
          </a:prstGeom>
        </p:spPr>
      </p:pic>
      <p:grpSp>
        <p:nvGrpSpPr>
          <p:cNvPr id="48" name="object 48"/>
          <p:cNvGrpSpPr/>
          <p:nvPr/>
        </p:nvGrpSpPr>
        <p:grpSpPr>
          <a:xfrm>
            <a:off x="0" y="0"/>
            <a:ext cx="4467225" cy="9380855"/>
            <a:chOff x="0" y="0"/>
            <a:chExt cx="4467225" cy="9380855"/>
          </a:xfrm>
        </p:grpSpPr>
        <p:sp>
          <p:nvSpPr>
            <p:cNvPr id="49" name="object 49"/>
            <p:cNvSpPr/>
            <p:nvPr/>
          </p:nvSpPr>
          <p:spPr>
            <a:xfrm>
              <a:off x="0" y="0"/>
              <a:ext cx="4467225" cy="4234180"/>
            </a:xfrm>
            <a:custGeom>
              <a:avLst/>
              <a:gdLst/>
              <a:ahLst/>
              <a:cxnLst/>
              <a:rect l="l" t="t" r="r" b="b"/>
              <a:pathLst>
                <a:path w="4467225" h="4234180">
                  <a:moveTo>
                    <a:pt x="4452719" y="188228"/>
                  </a:moveTo>
                  <a:lnTo>
                    <a:pt x="4445764" y="237095"/>
                  </a:lnTo>
                  <a:lnTo>
                    <a:pt x="4437579" y="285732"/>
                  </a:lnTo>
                  <a:lnTo>
                    <a:pt x="4428216" y="334089"/>
                  </a:lnTo>
                  <a:lnTo>
                    <a:pt x="4417595" y="382699"/>
                  </a:lnTo>
                  <a:lnTo>
                    <a:pt x="4405802" y="431018"/>
                  </a:lnTo>
                  <a:lnTo>
                    <a:pt x="4392854" y="479024"/>
                  </a:lnTo>
                  <a:lnTo>
                    <a:pt x="4378767" y="526697"/>
                  </a:lnTo>
                  <a:lnTo>
                    <a:pt x="4363556" y="574016"/>
                  </a:lnTo>
                  <a:lnTo>
                    <a:pt x="4347237" y="620961"/>
                  </a:lnTo>
                  <a:lnTo>
                    <a:pt x="4329826" y="667511"/>
                  </a:lnTo>
                  <a:lnTo>
                    <a:pt x="4311338" y="713645"/>
                  </a:lnTo>
                  <a:lnTo>
                    <a:pt x="4291789" y="759344"/>
                  </a:lnTo>
                  <a:lnTo>
                    <a:pt x="4271195" y="804586"/>
                  </a:lnTo>
                  <a:lnTo>
                    <a:pt x="4249572" y="849351"/>
                  </a:lnTo>
                  <a:lnTo>
                    <a:pt x="4226934" y="893618"/>
                  </a:lnTo>
                  <a:lnTo>
                    <a:pt x="4203298" y="937367"/>
                  </a:lnTo>
                  <a:lnTo>
                    <a:pt x="4178680" y="980578"/>
                  </a:lnTo>
                  <a:lnTo>
                    <a:pt x="4153095" y="1023229"/>
                  </a:lnTo>
                  <a:lnTo>
                    <a:pt x="4126559" y="1065301"/>
                  </a:lnTo>
                  <a:lnTo>
                    <a:pt x="4099087" y="1106772"/>
                  </a:lnTo>
                  <a:lnTo>
                    <a:pt x="4070696" y="1147623"/>
                  </a:lnTo>
                  <a:lnTo>
                    <a:pt x="4041400" y="1187832"/>
                  </a:lnTo>
                  <a:lnTo>
                    <a:pt x="4011217" y="1227379"/>
                  </a:lnTo>
                  <a:lnTo>
                    <a:pt x="3980160" y="1266244"/>
                  </a:lnTo>
                  <a:lnTo>
                    <a:pt x="3948247" y="1304406"/>
                  </a:lnTo>
                  <a:lnTo>
                    <a:pt x="3915492" y="1341844"/>
                  </a:lnTo>
                  <a:lnTo>
                    <a:pt x="3881911" y="1378539"/>
                  </a:lnTo>
                  <a:lnTo>
                    <a:pt x="3847521" y="1414468"/>
                  </a:lnTo>
                  <a:lnTo>
                    <a:pt x="3812337" y="1449613"/>
                  </a:lnTo>
                  <a:lnTo>
                    <a:pt x="3776373" y="1483952"/>
                  </a:lnTo>
                  <a:lnTo>
                    <a:pt x="3739647" y="1517464"/>
                  </a:lnTo>
                  <a:lnTo>
                    <a:pt x="3702174" y="1550130"/>
                  </a:lnTo>
                  <a:lnTo>
                    <a:pt x="3663970" y="1581928"/>
                  </a:lnTo>
                  <a:lnTo>
                    <a:pt x="3625049" y="1612839"/>
                  </a:lnTo>
                  <a:lnTo>
                    <a:pt x="3585429" y="1642841"/>
                  </a:lnTo>
                  <a:lnTo>
                    <a:pt x="3545124" y="1671914"/>
                  </a:lnTo>
                  <a:lnTo>
                    <a:pt x="3504150" y="1700038"/>
                  </a:lnTo>
                  <a:lnTo>
                    <a:pt x="3462524" y="1727191"/>
                  </a:lnTo>
                  <a:lnTo>
                    <a:pt x="3420260" y="1753355"/>
                  </a:lnTo>
                  <a:lnTo>
                    <a:pt x="3377374" y="1778507"/>
                  </a:lnTo>
                  <a:lnTo>
                    <a:pt x="3333883" y="1802627"/>
                  </a:lnTo>
                  <a:lnTo>
                    <a:pt x="3289801" y="1825695"/>
                  </a:lnTo>
                  <a:lnTo>
                    <a:pt x="3245463" y="1847593"/>
                  </a:lnTo>
                  <a:lnTo>
                    <a:pt x="3200717" y="1868528"/>
                  </a:lnTo>
                  <a:lnTo>
                    <a:pt x="3155597" y="1888581"/>
                  </a:lnTo>
                  <a:lnTo>
                    <a:pt x="3110136" y="1907832"/>
                  </a:lnTo>
                  <a:lnTo>
                    <a:pt x="3064366" y="1926359"/>
                  </a:lnTo>
                  <a:lnTo>
                    <a:pt x="3018322" y="1944243"/>
                  </a:lnTo>
                  <a:lnTo>
                    <a:pt x="2972036" y="1961562"/>
                  </a:lnTo>
                  <a:lnTo>
                    <a:pt x="2925543" y="1978397"/>
                  </a:lnTo>
                  <a:lnTo>
                    <a:pt x="2878874" y="1994827"/>
                  </a:lnTo>
                  <a:lnTo>
                    <a:pt x="2832064" y="2010931"/>
                  </a:lnTo>
                  <a:lnTo>
                    <a:pt x="2785145" y="2026790"/>
                  </a:lnTo>
                  <a:lnTo>
                    <a:pt x="2597053" y="2089355"/>
                  </a:lnTo>
                  <a:lnTo>
                    <a:pt x="2550092" y="2105177"/>
                  </a:lnTo>
                  <a:lnTo>
                    <a:pt x="2503222" y="2121231"/>
                  </a:lnTo>
                  <a:lnTo>
                    <a:pt x="2456477" y="2137595"/>
                  </a:lnTo>
                  <a:lnTo>
                    <a:pt x="2409890" y="2154350"/>
                  </a:lnTo>
                  <a:lnTo>
                    <a:pt x="2363494" y="2171576"/>
                  </a:lnTo>
                  <a:lnTo>
                    <a:pt x="2317322" y="2189350"/>
                  </a:lnTo>
                  <a:lnTo>
                    <a:pt x="2271304" y="2207856"/>
                  </a:lnTo>
                  <a:lnTo>
                    <a:pt x="2225435" y="2227221"/>
                  </a:lnTo>
                  <a:lnTo>
                    <a:pt x="2179807" y="2247479"/>
                  </a:lnTo>
                  <a:lnTo>
                    <a:pt x="2134512" y="2268664"/>
                  </a:lnTo>
                  <a:lnTo>
                    <a:pt x="2089641" y="2290809"/>
                  </a:lnTo>
                  <a:lnTo>
                    <a:pt x="2045285" y="2313949"/>
                  </a:lnTo>
                  <a:lnTo>
                    <a:pt x="2001536" y="2338117"/>
                  </a:lnTo>
                  <a:lnTo>
                    <a:pt x="1958485" y="2363347"/>
                  </a:lnTo>
                  <a:lnTo>
                    <a:pt x="1916223" y="2389673"/>
                  </a:lnTo>
                  <a:lnTo>
                    <a:pt x="1874842" y="2417129"/>
                  </a:lnTo>
                  <a:lnTo>
                    <a:pt x="1834433" y="2445750"/>
                  </a:lnTo>
                  <a:lnTo>
                    <a:pt x="1795088" y="2475567"/>
                  </a:lnTo>
                  <a:lnTo>
                    <a:pt x="1756898" y="2506617"/>
                  </a:lnTo>
                  <a:lnTo>
                    <a:pt x="1719954" y="2538932"/>
                  </a:lnTo>
                  <a:lnTo>
                    <a:pt x="1684348" y="2572546"/>
                  </a:lnTo>
                  <a:lnTo>
                    <a:pt x="1650171" y="2607494"/>
                  </a:lnTo>
                  <a:lnTo>
                    <a:pt x="1617514" y="2643809"/>
                  </a:lnTo>
                  <a:lnTo>
                    <a:pt x="1586470" y="2681524"/>
                  </a:lnTo>
                  <a:lnTo>
                    <a:pt x="1557128" y="2720675"/>
                  </a:lnTo>
                  <a:lnTo>
                    <a:pt x="1529581" y="2761294"/>
                  </a:lnTo>
                  <a:lnTo>
                    <a:pt x="1503920" y="2803416"/>
                  </a:lnTo>
                  <a:lnTo>
                    <a:pt x="1481762" y="2843429"/>
                  </a:lnTo>
                  <a:lnTo>
                    <a:pt x="1460935" y="2884012"/>
                  </a:lnTo>
                  <a:lnTo>
                    <a:pt x="1441322" y="2925100"/>
                  </a:lnTo>
                  <a:lnTo>
                    <a:pt x="1422812" y="2966629"/>
                  </a:lnTo>
                  <a:lnTo>
                    <a:pt x="1405288" y="3008534"/>
                  </a:lnTo>
                  <a:lnTo>
                    <a:pt x="1388637" y="3050751"/>
                  </a:lnTo>
                  <a:lnTo>
                    <a:pt x="1372745" y="3093216"/>
                  </a:lnTo>
                  <a:lnTo>
                    <a:pt x="1357497" y="3135864"/>
                  </a:lnTo>
                  <a:lnTo>
                    <a:pt x="1342780" y="3178631"/>
                  </a:lnTo>
                  <a:lnTo>
                    <a:pt x="1245016" y="3475912"/>
                  </a:lnTo>
                  <a:lnTo>
                    <a:pt x="1230431" y="3517310"/>
                  </a:lnTo>
                  <a:lnTo>
                    <a:pt x="1215348" y="3558247"/>
                  </a:lnTo>
                  <a:lnTo>
                    <a:pt x="1199654" y="3598659"/>
                  </a:lnTo>
                  <a:lnTo>
                    <a:pt x="1183234" y="3638480"/>
                  </a:lnTo>
                  <a:lnTo>
                    <a:pt x="1165975" y="3677648"/>
                  </a:lnTo>
                  <a:lnTo>
                    <a:pt x="1147761" y="3716097"/>
                  </a:lnTo>
                  <a:lnTo>
                    <a:pt x="1128479" y="3753763"/>
                  </a:lnTo>
                  <a:lnTo>
                    <a:pt x="1108014" y="3790581"/>
                  </a:lnTo>
                  <a:lnTo>
                    <a:pt x="1086253" y="3826488"/>
                  </a:lnTo>
                  <a:lnTo>
                    <a:pt x="1063081" y="3861418"/>
                  </a:lnTo>
                  <a:lnTo>
                    <a:pt x="1038385" y="3895308"/>
                  </a:lnTo>
                  <a:lnTo>
                    <a:pt x="1012048" y="3928092"/>
                  </a:lnTo>
                  <a:lnTo>
                    <a:pt x="983959" y="3959707"/>
                  </a:lnTo>
                  <a:lnTo>
                    <a:pt x="954002" y="3990088"/>
                  </a:lnTo>
                  <a:lnTo>
                    <a:pt x="922063" y="4019171"/>
                  </a:lnTo>
                  <a:lnTo>
                    <a:pt x="888028" y="4046891"/>
                  </a:lnTo>
                  <a:lnTo>
                    <a:pt x="851784" y="4073184"/>
                  </a:lnTo>
                  <a:lnTo>
                    <a:pt x="813215" y="4097985"/>
                  </a:lnTo>
                  <a:lnTo>
                    <a:pt x="772207" y="4121230"/>
                  </a:lnTo>
                  <a:lnTo>
                    <a:pt x="728647" y="4142855"/>
                  </a:lnTo>
                  <a:lnTo>
                    <a:pt x="682420" y="4162795"/>
                  </a:lnTo>
                  <a:lnTo>
                    <a:pt x="633412" y="4180986"/>
                  </a:lnTo>
                  <a:lnTo>
                    <a:pt x="581508" y="4197363"/>
                  </a:lnTo>
                  <a:lnTo>
                    <a:pt x="531460" y="4210396"/>
                  </a:lnTo>
                  <a:lnTo>
                    <a:pt x="481584" y="4220522"/>
                  </a:lnTo>
                  <a:lnTo>
                    <a:pt x="431927" y="4227810"/>
                  </a:lnTo>
                  <a:lnTo>
                    <a:pt x="382535" y="4232330"/>
                  </a:lnTo>
                  <a:lnTo>
                    <a:pt x="333453" y="4234155"/>
                  </a:lnTo>
                  <a:lnTo>
                    <a:pt x="284727" y="4233353"/>
                  </a:lnTo>
                  <a:lnTo>
                    <a:pt x="236405" y="4229996"/>
                  </a:lnTo>
                  <a:lnTo>
                    <a:pt x="188530" y="4224153"/>
                  </a:lnTo>
                  <a:lnTo>
                    <a:pt x="141150" y="4215896"/>
                  </a:lnTo>
                  <a:lnTo>
                    <a:pt x="94311" y="4205294"/>
                  </a:lnTo>
                  <a:lnTo>
                    <a:pt x="48058" y="4192419"/>
                  </a:lnTo>
                  <a:lnTo>
                    <a:pt x="2437" y="4177340"/>
                  </a:lnTo>
                  <a:lnTo>
                    <a:pt x="0" y="4176407"/>
                  </a:lnTo>
                  <a:lnTo>
                    <a:pt x="0" y="0"/>
                  </a:lnTo>
                  <a:lnTo>
                    <a:pt x="4466954" y="0"/>
                  </a:lnTo>
                  <a:lnTo>
                    <a:pt x="4465694" y="40761"/>
                  </a:lnTo>
                  <a:lnTo>
                    <a:pt x="4462735" y="90011"/>
                  </a:lnTo>
                  <a:lnTo>
                    <a:pt x="4458393" y="139183"/>
                  </a:lnTo>
                  <a:lnTo>
                    <a:pt x="4452719" y="188228"/>
                  </a:lnTo>
                  <a:close/>
                </a:path>
              </a:pathLst>
            </a:custGeom>
            <a:solidFill>
              <a:srgbClr val="A138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0" y="3455789"/>
              <a:ext cx="1634489" cy="5925185"/>
            </a:xfrm>
            <a:custGeom>
              <a:avLst/>
              <a:gdLst/>
              <a:ahLst/>
              <a:cxnLst/>
              <a:rect l="l" t="t" r="r" b="b"/>
              <a:pathLst>
                <a:path w="1634489" h="5925184">
                  <a:moveTo>
                    <a:pt x="0" y="5922250"/>
                  </a:moveTo>
                  <a:lnTo>
                    <a:pt x="0" y="351"/>
                  </a:lnTo>
                  <a:lnTo>
                    <a:pt x="11293" y="0"/>
                  </a:lnTo>
                  <a:lnTo>
                    <a:pt x="61226" y="119"/>
                  </a:lnTo>
                  <a:lnTo>
                    <a:pt x="111131" y="1897"/>
                  </a:lnTo>
                  <a:lnTo>
                    <a:pt x="160957" y="5317"/>
                  </a:lnTo>
                  <a:lnTo>
                    <a:pt x="210651" y="10364"/>
                  </a:lnTo>
                  <a:lnTo>
                    <a:pt x="260163" y="17025"/>
                  </a:lnTo>
                  <a:lnTo>
                    <a:pt x="309441" y="25285"/>
                  </a:lnTo>
                  <a:lnTo>
                    <a:pt x="358433" y="35127"/>
                  </a:lnTo>
                  <a:lnTo>
                    <a:pt x="407089" y="46539"/>
                  </a:lnTo>
                  <a:lnTo>
                    <a:pt x="455355" y="59505"/>
                  </a:lnTo>
                  <a:lnTo>
                    <a:pt x="503181" y="74011"/>
                  </a:lnTo>
                  <a:lnTo>
                    <a:pt x="550516" y="90041"/>
                  </a:lnTo>
                  <a:lnTo>
                    <a:pt x="597308" y="107581"/>
                  </a:lnTo>
                  <a:lnTo>
                    <a:pt x="643505" y="126616"/>
                  </a:lnTo>
                  <a:lnTo>
                    <a:pt x="689056" y="147132"/>
                  </a:lnTo>
                  <a:lnTo>
                    <a:pt x="733909" y="169114"/>
                  </a:lnTo>
                  <a:lnTo>
                    <a:pt x="778014" y="192547"/>
                  </a:lnTo>
                  <a:lnTo>
                    <a:pt x="821317" y="217416"/>
                  </a:lnTo>
                  <a:lnTo>
                    <a:pt x="863769" y="243706"/>
                  </a:lnTo>
                  <a:lnTo>
                    <a:pt x="905317" y="271403"/>
                  </a:lnTo>
                  <a:lnTo>
                    <a:pt x="945910" y="300493"/>
                  </a:lnTo>
                  <a:lnTo>
                    <a:pt x="985497" y="330959"/>
                  </a:lnTo>
                  <a:lnTo>
                    <a:pt x="1024025" y="362789"/>
                  </a:lnTo>
                  <a:lnTo>
                    <a:pt x="1059627" y="394462"/>
                  </a:lnTo>
                  <a:lnTo>
                    <a:pt x="1094181" y="427711"/>
                  </a:lnTo>
                  <a:lnTo>
                    <a:pt x="1127467" y="462465"/>
                  </a:lnTo>
                  <a:lnTo>
                    <a:pt x="1159262" y="498650"/>
                  </a:lnTo>
                  <a:lnTo>
                    <a:pt x="1189345" y="536194"/>
                  </a:lnTo>
                  <a:lnTo>
                    <a:pt x="1217494" y="575024"/>
                  </a:lnTo>
                  <a:lnTo>
                    <a:pt x="1243487" y="615068"/>
                  </a:lnTo>
                  <a:lnTo>
                    <a:pt x="1267103" y="656253"/>
                  </a:lnTo>
                  <a:lnTo>
                    <a:pt x="1288120" y="698507"/>
                  </a:lnTo>
                  <a:lnTo>
                    <a:pt x="1306315" y="741756"/>
                  </a:lnTo>
                  <a:lnTo>
                    <a:pt x="1321469" y="785929"/>
                  </a:lnTo>
                  <a:lnTo>
                    <a:pt x="1333358" y="830953"/>
                  </a:lnTo>
                  <a:lnTo>
                    <a:pt x="1341761" y="876756"/>
                  </a:lnTo>
                  <a:lnTo>
                    <a:pt x="1346456" y="923263"/>
                  </a:lnTo>
                  <a:lnTo>
                    <a:pt x="1347222" y="970404"/>
                  </a:lnTo>
                  <a:lnTo>
                    <a:pt x="1344076" y="1017104"/>
                  </a:lnTo>
                  <a:lnTo>
                    <a:pt x="1337346" y="1062566"/>
                  </a:lnTo>
                  <a:lnTo>
                    <a:pt x="1327281" y="1106882"/>
                  </a:lnTo>
                  <a:lnTo>
                    <a:pt x="1314130" y="1150145"/>
                  </a:lnTo>
                  <a:lnTo>
                    <a:pt x="1298141" y="1192451"/>
                  </a:lnTo>
                  <a:lnTo>
                    <a:pt x="1279564" y="1233890"/>
                  </a:lnTo>
                  <a:lnTo>
                    <a:pt x="1258645" y="1274558"/>
                  </a:lnTo>
                  <a:lnTo>
                    <a:pt x="1235634" y="1314547"/>
                  </a:lnTo>
                  <a:lnTo>
                    <a:pt x="1210780" y="1353951"/>
                  </a:lnTo>
                  <a:lnTo>
                    <a:pt x="1184330" y="1392862"/>
                  </a:lnTo>
                  <a:lnTo>
                    <a:pt x="1156534" y="1431375"/>
                  </a:lnTo>
                  <a:lnTo>
                    <a:pt x="1127640" y="1469582"/>
                  </a:lnTo>
                  <a:lnTo>
                    <a:pt x="1097897" y="1507576"/>
                  </a:lnTo>
                  <a:lnTo>
                    <a:pt x="1067552" y="1545452"/>
                  </a:lnTo>
                  <a:lnTo>
                    <a:pt x="1036855" y="1583302"/>
                  </a:lnTo>
                  <a:lnTo>
                    <a:pt x="1006054" y="1621220"/>
                  </a:lnTo>
                  <a:lnTo>
                    <a:pt x="975398" y="1659299"/>
                  </a:lnTo>
                  <a:lnTo>
                    <a:pt x="945135" y="1697633"/>
                  </a:lnTo>
                  <a:lnTo>
                    <a:pt x="915514" y="1736314"/>
                  </a:lnTo>
                  <a:lnTo>
                    <a:pt x="886783" y="1775436"/>
                  </a:lnTo>
                  <a:lnTo>
                    <a:pt x="859191" y="1815092"/>
                  </a:lnTo>
                  <a:lnTo>
                    <a:pt x="832986" y="1855375"/>
                  </a:lnTo>
                  <a:lnTo>
                    <a:pt x="808416" y="1896380"/>
                  </a:lnTo>
                  <a:lnTo>
                    <a:pt x="785732" y="1938199"/>
                  </a:lnTo>
                  <a:lnTo>
                    <a:pt x="765180" y="1980925"/>
                  </a:lnTo>
                  <a:lnTo>
                    <a:pt x="746686" y="2025414"/>
                  </a:lnTo>
                  <a:lnTo>
                    <a:pt x="730789" y="2070577"/>
                  </a:lnTo>
                  <a:lnTo>
                    <a:pt x="717411" y="2116345"/>
                  </a:lnTo>
                  <a:lnTo>
                    <a:pt x="706476" y="2162650"/>
                  </a:lnTo>
                  <a:lnTo>
                    <a:pt x="697905" y="2209422"/>
                  </a:lnTo>
                  <a:lnTo>
                    <a:pt x="691623" y="2256594"/>
                  </a:lnTo>
                  <a:lnTo>
                    <a:pt x="687552" y="2304097"/>
                  </a:lnTo>
                  <a:lnTo>
                    <a:pt x="685616" y="2351863"/>
                  </a:lnTo>
                  <a:lnTo>
                    <a:pt x="685737" y="2399822"/>
                  </a:lnTo>
                  <a:lnTo>
                    <a:pt x="687838" y="2447907"/>
                  </a:lnTo>
                  <a:lnTo>
                    <a:pt x="691843" y="2496048"/>
                  </a:lnTo>
                  <a:lnTo>
                    <a:pt x="697675" y="2544178"/>
                  </a:lnTo>
                  <a:lnTo>
                    <a:pt x="705256" y="2592228"/>
                  </a:lnTo>
                  <a:lnTo>
                    <a:pt x="714509" y="2640130"/>
                  </a:lnTo>
                  <a:lnTo>
                    <a:pt x="725359" y="2687814"/>
                  </a:lnTo>
                  <a:lnTo>
                    <a:pt x="737726" y="2735213"/>
                  </a:lnTo>
                  <a:lnTo>
                    <a:pt x="751536" y="2782258"/>
                  </a:lnTo>
                  <a:lnTo>
                    <a:pt x="766710" y="2828880"/>
                  </a:lnTo>
                  <a:lnTo>
                    <a:pt x="783172" y="2875011"/>
                  </a:lnTo>
                  <a:lnTo>
                    <a:pt x="800845" y="2920582"/>
                  </a:lnTo>
                  <a:lnTo>
                    <a:pt x="819651" y="2965525"/>
                  </a:lnTo>
                  <a:lnTo>
                    <a:pt x="839515" y="3009772"/>
                  </a:lnTo>
                  <a:lnTo>
                    <a:pt x="861333" y="3055476"/>
                  </a:lnTo>
                  <a:lnTo>
                    <a:pt x="884061" y="3100686"/>
                  </a:lnTo>
                  <a:lnTo>
                    <a:pt x="907618" y="3145444"/>
                  </a:lnTo>
                  <a:lnTo>
                    <a:pt x="931927" y="3189793"/>
                  </a:lnTo>
                  <a:lnTo>
                    <a:pt x="956909" y="3233776"/>
                  </a:lnTo>
                  <a:lnTo>
                    <a:pt x="982485" y="3277438"/>
                  </a:lnTo>
                  <a:lnTo>
                    <a:pt x="1008579" y="3320822"/>
                  </a:lnTo>
                  <a:lnTo>
                    <a:pt x="1062000" y="3406926"/>
                  </a:lnTo>
                  <a:lnTo>
                    <a:pt x="1253707" y="3705890"/>
                  </a:lnTo>
                  <a:lnTo>
                    <a:pt x="1307244" y="3792052"/>
                  </a:lnTo>
                  <a:lnTo>
                    <a:pt x="1333414" y="3835474"/>
                  </a:lnTo>
                  <a:lnTo>
                    <a:pt x="1359081" y="3879181"/>
                  </a:lnTo>
                  <a:lnTo>
                    <a:pt x="1384166" y="3923216"/>
                  </a:lnTo>
                  <a:lnTo>
                    <a:pt x="1408595" y="3967757"/>
                  </a:lnTo>
                  <a:lnTo>
                    <a:pt x="1432289" y="4012923"/>
                  </a:lnTo>
                  <a:lnTo>
                    <a:pt x="1455151" y="4058677"/>
                  </a:lnTo>
                  <a:lnTo>
                    <a:pt x="1477088" y="4104979"/>
                  </a:lnTo>
                  <a:lnTo>
                    <a:pt x="1498002" y="4151793"/>
                  </a:lnTo>
                  <a:lnTo>
                    <a:pt x="1517798" y="4199080"/>
                  </a:lnTo>
                  <a:lnTo>
                    <a:pt x="1536380" y="4246800"/>
                  </a:lnTo>
                  <a:lnTo>
                    <a:pt x="1553653" y="4294918"/>
                  </a:lnTo>
                  <a:lnTo>
                    <a:pt x="1569520" y="4343393"/>
                  </a:lnTo>
                  <a:lnTo>
                    <a:pt x="1583887" y="4392187"/>
                  </a:lnTo>
                  <a:lnTo>
                    <a:pt x="1596656" y="4441264"/>
                  </a:lnTo>
                  <a:lnTo>
                    <a:pt x="1607734" y="4490584"/>
                  </a:lnTo>
                  <a:lnTo>
                    <a:pt x="1617023" y="4540108"/>
                  </a:lnTo>
                  <a:lnTo>
                    <a:pt x="1624428" y="4589800"/>
                  </a:lnTo>
                  <a:lnTo>
                    <a:pt x="1629854" y="4639620"/>
                  </a:lnTo>
                  <a:lnTo>
                    <a:pt x="1633204" y="4689531"/>
                  </a:lnTo>
                  <a:lnTo>
                    <a:pt x="1634383" y="4739494"/>
                  </a:lnTo>
                  <a:lnTo>
                    <a:pt x="1633295" y="4789470"/>
                  </a:lnTo>
                  <a:lnTo>
                    <a:pt x="1629845" y="4839423"/>
                  </a:lnTo>
                  <a:lnTo>
                    <a:pt x="1623936" y="4889312"/>
                  </a:lnTo>
                  <a:lnTo>
                    <a:pt x="1615473" y="4939101"/>
                  </a:lnTo>
                  <a:lnTo>
                    <a:pt x="1604866" y="4986620"/>
                  </a:lnTo>
                  <a:lnTo>
                    <a:pt x="1591905" y="5033408"/>
                  </a:lnTo>
                  <a:lnTo>
                    <a:pt x="1576670" y="5079418"/>
                  </a:lnTo>
                  <a:lnTo>
                    <a:pt x="1559240" y="5124602"/>
                  </a:lnTo>
                  <a:lnTo>
                    <a:pt x="1539697" y="5168913"/>
                  </a:lnTo>
                  <a:lnTo>
                    <a:pt x="1518120" y="5212303"/>
                  </a:lnTo>
                  <a:lnTo>
                    <a:pt x="1494589" y="5254724"/>
                  </a:lnTo>
                  <a:lnTo>
                    <a:pt x="1469185" y="5296129"/>
                  </a:lnTo>
                  <a:lnTo>
                    <a:pt x="1441988" y="5336470"/>
                  </a:lnTo>
                  <a:lnTo>
                    <a:pt x="1413077" y="5375701"/>
                  </a:lnTo>
                  <a:lnTo>
                    <a:pt x="1382532" y="5413773"/>
                  </a:lnTo>
                  <a:lnTo>
                    <a:pt x="1350435" y="5450638"/>
                  </a:lnTo>
                  <a:lnTo>
                    <a:pt x="1316865" y="5486250"/>
                  </a:lnTo>
                  <a:lnTo>
                    <a:pt x="1281902" y="5520561"/>
                  </a:lnTo>
                  <a:lnTo>
                    <a:pt x="1245626" y="5553522"/>
                  </a:lnTo>
                  <a:lnTo>
                    <a:pt x="1208117" y="5585088"/>
                  </a:lnTo>
                  <a:lnTo>
                    <a:pt x="1169456" y="5615209"/>
                  </a:lnTo>
                  <a:lnTo>
                    <a:pt x="1129723" y="5643839"/>
                  </a:lnTo>
                  <a:lnTo>
                    <a:pt x="1088997" y="5670930"/>
                  </a:lnTo>
                  <a:lnTo>
                    <a:pt x="1047359" y="5696434"/>
                  </a:lnTo>
                  <a:lnTo>
                    <a:pt x="1002663" y="5721599"/>
                  </a:lnTo>
                  <a:lnTo>
                    <a:pt x="957177" y="5745118"/>
                  </a:lnTo>
                  <a:lnTo>
                    <a:pt x="910948" y="5767023"/>
                  </a:lnTo>
                  <a:lnTo>
                    <a:pt x="864025" y="5787349"/>
                  </a:lnTo>
                  <a:lnTo>
                    <a:pt x="816460" y="5806127"/>
                  </a:lnTo>
                  <a:lnTo>
                    <a:pt x="768300" y="5823391"/>
                  </a:lnTo>
                  <a:lnTo>
                    <a:pt x="719596" y="5839173"/>
                  </a:lnTo>
                  <a:lnTo>
                    <a:pt x="670396" y="5853506"/>
                  </a:lnTo>
                  <a:lnTo>
                    <a:pt x="620750" y="5866423"/>
                  </a:lnTo>
                  <a:lnTo>
                    <a:pt x="570707" y="5877956"/>
                  </a:lnTo>
                  <a:lnTo>
                    <a:pt x="520317" y="5888140"/>
                  </a:lnTo>
                  <a:lnTo>
                    <a:pt x="469629" y="5897005"/>
                  </a:lnTo>
                  <a:lnTo>
                    <a:pt x="418693" y="5904586"/>
                  </a:lnTo>
                  <a:lnTo>
                    <a:pt x="367557" y="5910916"/>
                  </a:lnTo>
                  <a:lnTo>
                    <a:pt x="316272" y="5916026"/>
                  </a:lnTo>
                  <a:lnTo>
                    <a:pt x="264886" y="5919950"/>
                  </a:lnTo>
                  <a:lnTo>
                    <a:pt x="213450" y="5922720"/>
                  </a:lnTo>
                  <a:lnTo>
                    <a:pt x="162011" y="5924371"/>
                  </a:lnTo>
                  <a:lnTo>
                    <a:pt x="110621" y="5924933"/>
                  </a:lnTo>
                  <a:lnTo>
                    <a:pt x="62097" y="5924452"/>
                  </a:lnTo>
                  <a:lnTo>
                    <a:pt x="13491" y="5922951"/>
                  </a:lnTo>
                  <a:lnTo>
                    <a:pt x="0" y="5922250"/>
                  </a:lnTo>
                  <a:close/>
                </a:path>
              </a:pathLst>
            </a:custGeom>
            <a:solidFill>
              <a:srgbClr val="FF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0" y="5129271"/>
              <a:ext cx="1292860" cy="3255010"/>
            </a:xfrm>
            <a:custGeom>
              <a:avLst/>
              <a:gdLst/>
              <a:ahLst/>
              <a:cxnLst/>
              <a:rect l="l" t="t" r="r" b="b"/>
              <a:pathLst>
                <a:path w="1292860" h="3255009">
                  <a:moveTo>
                    <a:pt x="0" y="156458"/>
                  </a:moveTo>
                  <a:lnTo>
                    <a:pt x="0" y="78138"/>
                  </a:lnTo>
                  <a:lnTo>
                    <a:pt x="6637" y="75591"/>
                  </a:lnTo>
                  <a:lnTo>
                    <a:pt x="22968" y="69043"/>
                  </a:lnTo>
                  <a:lnTo>
                    <a:pt x="39359" y="62638"/>
                  </a:lnTo>
                  <a:lnTo>
                    <a:pt x="55668" y="56046"/>
                  </a:lnTo>
                  <a:lnTo>
                    <a:pt x="72162" y="49972"/>
                  </a:lnTo>
                  <a:lnTo>
                    <a:pt x="156964" y="26093"/>
                  </a:lnTo>
                  <a:lnTo>
                    <a:pt x="208808" y="16004"/>
                  </a:lnTo>
                  <a:lnTo>
                    <a:pt x="226153" y="12969"/>
                  </a:lnTo>
                  <a:lnTo>
                    <a:pt x="260881" y="7052"/>
                  </a:lnTo>
                  <a:lnTo>
                    <a:pt x="269615" y="5970"/>
                  </a:lnTo>
                  <a:lnTo>
                    <a:pt x="278399" y="5294"/>
                  </a:lnTo>
                  <a:lnTo>
                    <a:pt x="287199" y="4769"/>
                  </a:lnTo>
                  <a:lnTo>
                    <a:pt x="295983" y="4139"/>
                  </a:lnTo>
                  <a:lnTo>
                    <a:pt x="313566" y="2993"/>
                  </a:lnTo>
                  <a:lnTo>
                    <a:pt x="331135" y="1762"/>
                  </a:lnTo>
                  <a:lnTo>
                    <a:pt x="348700" y="684"/>
                  </a:lnTo>
                  <a:lnTo>
                    <a:pt x="413205" y="1045"/>
                  </a:lnTo>
                  <a:lnTo>
                    <a:pt x="459967" y="4358"/>
                  </a:lnTo>
                  <a:lnTo>
                    <a:pt x="506469" y="9881"/>
                  </a:lnTo>
                  <a:lnTo>
                    <a:pt x="552624" y="17551"/>
                  </a:lnTo>
                  <a:lnTo>
                    <a:pt x="598347" y="27309"/>
                  </a:lnTo>
                  <a:lnTo>
                    <a:pt x="643553" y="39094"/>
                  </a:lnTo>
                  <a:lnTo>
                    <a:pt x="688062" y="53272"/>
                  </a:lnTo>
                  <a:lnTo>
                    <a:pt x="731666" y="69797"/>
                  </a:lnTo>
                  <a:lnTo>
                    <a:pt x="774347" y="88464"/>
                  </a:lnTo>
                  <a:lnTo>
                    <a:pt x="816087" y="109072"/>
                  </a:lnTo>
                  <a:lnTo>
                    <a:pt x="856867" y="131415"/>
                  </a:lnTo>
                  <a:lnTo>
                    <a:pt x="896668" y="155292"/>
                  </a:lnTo>
                  <a:lnTo>
                    <a:pt x="942917" y="186299"/>
                  </a:lnTo>
                  <a:lnTo>
                    <a:pt x="987457" y="219685"/>
                  </a:lnTo>
                  <a:lnTo>
                    <a:pt x="1030101" y="255428"/>
                  </a:lnTo>
                  <a:lnTo>
                    <a:pt x="1070661" y="293510"/>
                  </a:lnTo>
                  <a:lnTo>
                    <a:pt x="1108951" y="333910"/>
                  </a:lnTo>
                  <a:lnTo>
                    <a:pt x="1139572" y="369113"/>
                  </a:lnTo>
                  <a:lnTo>
                    <a:pt x="1167966" y="406275"/>
                  </a:lnTo>
                  <a:lnTo>
                    <a:pt x="1193926" y="445270"/>
                  </a:lnTo>
                  <a:lnTo>
                    <a:pt x="1217246" y="485969"/>
                  </a:lnTo>
                  <a:lnTo>
                    <a:pt x="1230398" y="513126"/>
                  </a:lnTo>
                  <a:lnTo>
                    <a:pt x="1078776" y="361504"/>
                  </a:lnTo>
                  <a:lnTo>
                    <a:pt x="1044411" y="327487"/>
                  </a:lnTo>
                  <a:lnTo>
                    <a:pt x="1008396" y="295252"/>
                  </a:lnTo>
                  <a:lnTo>
                    <a:pt x="970837" y="264856"/>
                  </a:lnTo>
                  <a:lnTo>
                    <a:pt x="931844" y="236357"/>
                  </a:lnTo>
                  <a:lnTo>
                    <a:pt x="891524" y="209814"/>
                  </a:lnTo>
                  <a:lnTo>
                    <a:pt x="849986" y="185284"/>
                  </a:lnTo>
                  <a:lnTo>
                    <a:pt x="807337" y="162825"/>
                  </a:lnTo>
                  <a:lnTo>
                    <a:pt x="763686" y="142495"/>
                  </a:lnTo>
                  <a:lnTo>
                    <a:pt x="719140" y="124353"/>
                  </a:lnTo>
                  <a:lnTo>
                    <a:pt x="673809" y="108455"/>
                  </a:lnTo>
                  <a:lnTo>
                    <a:pt x="627800" y="94860"/>
                  </a:lnTo>
                  <a:lnTo>
                    <a:pt x="576467" y="82986"/>
                  </a:lnTo>
                  <a:lnTo>
                    <a:pt x="524654" y="73818"/>
                  </a:lnTo>
                  <a:lnTo>
                    <a:pt x="472482" y="67474"/>
                  </a:lnTo>
                  <a:lnTo>
                    <a:pt x="420071" y="64073"/>
                  </a:lnTo>
                  <a:lnTo>
                    <a:pt x="367542" y="63735"/>
                  </a:lnTo>
                  <a:lnTo>
                    <a:pt x="351189" y="64744"/>
                  </a:lnTo>
                  <a:lnTo>
                    <a:pt x="334848" y="66124"/>
                  </a:lnTo>
                  <a:lnTo>
                    <a:pt x="318515" y="67630"/>
                  </a:lnTo>
                  <a:lnTo>
                    <a:pt x="302184" y="69018"/>
                  </a:lnTo>
                  <a:lnTo>
                    <a:pt x="294030" y="69753"/>
                  </a:lnTo>
                  <a:lnTo>
                    <a:pt x="285859" y="70388"/>
                  </a:lnTo>
                  <a:lnTo>
                    <a:pt x="277705" y="71166"/>
                  </a:lnTo>
                  <a:lnTo>
                    <a:pt x="269606" y="72330"/>
                  </a:lnTo>
                  <a:lnTo>
                    <a:pt x="237418" y="78579"/>
                  </a:lnTo>
                  <a:lnTo>
                    <a:pt x="221341" y="81757"/>
                  </a:lnTo>
                  <a:lnTo>
                    <a:pt x="205216" y="84673"/>
                  </a:lnTo>
                  <a:lnTo>
                    <a:pt x="110597" y="111124"/>
                  </a:lnTo>
                  <a:lnTo>
                    <a:pt x="61189" y="129087"/>
                  </a:lnTo>
                  <a:lnTo>
                    <a:pt x="13058" y="149924"/>
                  </a:lnTo>
                  <a:lnTo>
                    <a:pt x="0" y="156458"/>
                  </a:lnTo>
                  <a:close/>
                </a:path>
                <a:path w="1292860" h="3255009">
                  <a:moveTo>
                    <a:pt x="0" y="3199500"/>
                  </a:moveTo>
                  <a:lnTo>
                    <a:pt x="0" y="3082599"/>
                  </a:lnTo>
                  <a:lnTo>
                    <a:pt x="17179" y="3091555"/>
                  </a:lnTo>
                  <a:lnTo>
                    <a:pt x="62967" y="3109733"/>
                  </a:lnTo>
                  <a:lnTo>
                    <a:pt x="111303" y="3123694"/>
                  </a:lnTo>
                  <a:lnTo>
                    <a:pt x="160997" y="3134340"/>
                  </a:lnTo>
                  <a:lnTo>
                    <a:pt x="211513" y="3142140"/>
                  </a:lnTo>
                  <a:lnTo>
                    <a:pt x="262630" y="3147114"/>
                  </a:lnTo>
                  <a:lnTo>
                    <a:pt x="314129" y="3149280"/>
                  </a:lnTo>
                  <a:lnTo>
                    <a:pt x="365789" y="3148657"/>
                  </a:lnTo>
                  <a:lnTo>
                    <a:pt x="417391" y="3145264"/>
                  </a:lnTo>
                  <a:lnTo>
                    <a:pt x="468715" y="3139119"/>
                  </a:lnTo>
                  <a:lnTo>
                    <a:pt x="519540" y="3130242"/>
                  </a:lnTo>
                  <a:lnTo>
                    <a:pt x="569647" y="3118650"/>
                  </a:lnTo>
                  <a:lnTo>
                    <a:pt x="618815" y="3104362"/>
                  </a:lnTo>
                  <a:lnTo>
                    <a:pt x="666887" y="3087291"/>
                  </a:lnTo>
                  <a:lnTo>
                    <a:pt x="713390" y="3067111"/>
                  </a:lnTo>
                  <a:lnTo>
                    <a:pt x="757989" y="3043763"/>
                  </a:lnTo>
                  <a:lnTo>
                    <a:pt x="800350" y="3017193"/>
                  </a:lnTo>
                  <a:lnTo>
                    <a:pt x="840140" y="2987345"/>
                  </a:lnTo>
                  <a:lnTo>
                    <a:pt x="884280" y="2944954"/>
                  </a:lnTo>
                  <a:lnTo>
                    <a:pt x="921438" y="2897736"/>
                  </a:lnTo>
                  <a:lnTo>
                    <a:pt x="949449" y="2845661"/>
                  </a:lnTo>
                  <a:lnTo>
                    <a:pt x="967829" y="2789873"/>
                  </a:lnTo>
                  <a:lnTo>
                    <a:pt x="975100" y="2743221"/>
                  </a:lnTo>
                  <a:lnTo>
                    <a:pt x="975355" y="2695625"/>
                  </a:lnTo>
                  <a:lnTo>
                    <a:pt x="969161" y="2647813"/>
                  </a:lnTo>
                  <a:lnTo>
                    <a:pt x="957085" y="2600508"/>
                  </a:lnTo>
                  <a:lnTo>
                    <a:pt x="939691" y="2554435"/>
                  </a:lnTo>
                  <a:lnTo>
                    <a:pt x="911169" y="2498562"/>
                  </a:lnTo>
                  <a:lnTo>
                    <a:pt x="876816" y="2442750"/>
                  </a:lnTo>
                  <a:lnTo>
                    <a:pt x="801361" y="2330254"/>
                  </a:lnTo>
                  <a:lnTo>
                    <a:pt x="776353" y="2291314"/>
                  </a:lnTo>
                  <a:lnTo>
                    <a:pt x="751999" y="2250988"/>
                  </a:lnTo>
                  <a:lnTo>
                    <a:pt x="729167" y="2209041"/>
                  </a:lnTo>
                  <a:lnTo>
                    <a:pt x="708725" y="2165237"/>
                  </a:lnTo>
                  <a:lnTo>
                    <a:pt x="691542" y="2119343"/>
                  </a:lnTo>
                  <a:lnTo>
                    <a:pt x="678484" y="2071125"/>
                  </a:lnTo>
                  <a:lnTo>
                    <a:pt x="669527" y="1996042"/>
                  </a:lnTo>
                  <a:lnTo>
                    <a:pt x="670268" y="1958140"/>
                  </a:lnTo>
                  <a:lnTo>
                    <a:pt x="681787" y="1884288"/>
                  </a:lnTo>
                  <a:lnTo>
                    <a:pt x="702965" y="1814152"/>
                  </a:lnTo>
                  <a:lnTo>
                    <a:pt x="737192" y="1737825"/>
                  </a:lnTo>
                  <a:lnTo>
                    <a:pt x="759395" y="1696224"/>
                  </a:lnTo>
                  <a:lnTo>
                    <a:pt x="783171" y="1655934"/>
                  </a:lnTo>
                  <a:lnTo>
                    <a:pt x="808182" y="1616758"/>
                  </a:lnTo>
                  <a:lnTo>
                    <a:pt x="834091" y="1578497"/>
                  </a:lnTo>
                  <a:lnTo>
                    <a:pt x="860560" y="1540952"/>
                  </a:lnTo>
                  <a:lnTo>
                    <a:pt x="892870" y="1496559"/>
                  </a:lnTo>
                  <a:lnTo>
                    <a:pt x="925472" y="1452676"/>
                  </a:lnTo>
                  <a:lnTo>
                    <a:pt x="958100" y="1409099"/>
                  </a:lnTo>
                  <a:lnTo>
                    <a:pt x="990487" y="1365622"/>
                  </a:lnTo>
                  <a:lnTo>
                    <a:pt x="1022369" y="1322038"/>
                  </a:lnTo>
                  <a:lnTo>
                    <a:pt x="1053408" y="1278145"/>
                  </a:lnTo>
                  <a:lnTo>
                    <a:pt x="1083426" y="1233812"/>
                  </a:lnTo>
                  <a:lnTo>
                    <a:pt x="1111896" y="1188827"/>
                  </a:lnTo>
                  <a:lnTo>
                    <a:pt x="1138294" y="1142979"/>
                  </a:lnTo>
                  <a:lnTo>
                    <a:pt x="1162095" y="1096055"/>
                  </a:lnTo>
                  <a:lnTo>
                    <a:pt x="1182965" y="1047854"/>
                  </a:lnTo>
                  <a:lnTo>
                    <a:pt x="1200890" y="998543"/>
                  </a:lnTo>
                  <a:lnTo>
                    <a:pt x="1215630" y="948275"/>
                  </a:lnTo>
                  <a:lnTo>
                    <a:pt x="1226948" y="897203"/>
                  </a:lnTo>
                  <a:lnTo>
                    <a:pt x="1234604" y="845480"/>
                  </a:lnTo>
                  <a:lnTo>
                    <a:pt x="1238336" y="793366"/>
                  </a:lnTo>
                  <a:lnTo>
                    <a:pt x="1237504" y="741184"/>
                  </a:lnTo>
                  <a:lnTo>
                    <a:pt x="1232284" y="689253"/>
                  </a:lnTo>
                  <a:lnTo>
                    <a:pt x="1222850" y="637893"/>
                  </a:lnTo>
                  <a:lnTo>
                    <a:pt x="1209379" y="587423"/>
                  </a:lnTo>
                  <a:lnTo>
                    <a:pt x="1190970" y="538448"/>
                  </a:lnTo>
                  <a:lnTo>
                    <a:pt x="1168423" y="491159"/>
                  </a:lnTo>
                  <a:lnTo>
                    <a:pt x="1142019" y="445766"/>
                  </a:lnTo>
                  <a:lnTo>
                    <a:pt x="1112043" y="402478"/>
                  </a:lnTo>
                  <a:lnTo>
                    <a:pt x="1078776" y="361504"/>
                  </a:lnTo>
                  <a:lnTo>
                    <a:pt x="1230398" y="513126"/>
                  </a:lnTo>
                  <a:lnTo>
                    <a:pt x="1255137" y="571970"/>
                  </a:lnTo>
                  <a:lnTo>
                    <a:pt x="1268834" y="617010"/>
                  </a:lnTo>
                  <a:lnTo>
                    <a:pt x="1279521" y="662917"/>
                  </a:lnTo>
                  <a:lnTo>
                    <a:pt x="1287092" y="709461"/>
                  </a:lnTo>
                  <a:lnTo>
                    <a:pt x="1291440" y="756410"/>
                  </a:lnTo>
                  <a:lnTo>
                    <a:pt x="1292457" y="803531"/>
                  </a:lnTo>
                  <a:lnTo>
                    <a:pt x="1290036" y="850593"/>
                  </a:lnTo>
                  <a:lnTo>
                    <a:pt x="1284679" y="897385"/>
                  </a:lnTo>
                  <a:lnTo>
                    <a:pt x="1276575" y="943726"/>
                  </a:lnTo>
                  <a:lnTo>
                    <a:pt x="1265845" y="989498"/>
                  </a:lnTo>
                  <a:lnTo>
                    <a:pt x="1252610" y="1034580"/>
                  </a:lnTo>
                  <a:lnTo>
                    <a:pt x="1236989" y="1078850"/>
                  </a:lnTo>
                  <a:lnTo>
                    <a:pt x="1219102" y="1122189"/>
                  </a:lnTo>
                  <a:lnTo>
                    <a:pt x="1194751" y="1172868"/>
                  </a:lnTo>
                  <a:lnTo>
                    <a:pt x="1167945" y="1221871"/>
                  </a:lnTo>
                  <a:lnTo>
                    <a:pt x="1139246" y="1269472"/>
                  </a:lnTo>
                  <a:lnTo>
                    <a:pt x="1109217" y="1315945"/>
                  </a:lnTo>
                  <a:lnTo>
                    <a:pt x="1078419" y="1361563"/>
                  </a:lnTo>
                  <a:lnTo>
                    <a:pt x="1047018" y="1406494"/>
                  </a:lnTo>
                  <a:lnTo>
                    <a:pt x="1015353" y="1450987"/>
                  </a:lnTo>
                  <a:lnTo>
                    <a:pt x="983708" y="1495225"/>
                  </a:lnTo>
                  <a:lnTo>
                    <a:pt x="952363" y="1539391"/>
                  </a:lnTo>
                  <a:lnTo>
                    <a:pt x="921600" y="1583667"/>
                  </a:lnTo>
                  <a:lnTo>
                    <a:pt x="891700" y="1628177"/>
                  </a:lnTo>
                  <a:lnTo>
                    <a:pt x="863100" y="1673189"/>
                  </a:lnTo>
                  <a:lnTo>
                    <a:pt x="836379" y="1718806"/>
                  </a:lnTo>
                  <a:lnTo>
                    <a:pt x="812116" y="1765132"/>
                  </a:lnTo>
                  <a:lnTo>
                    <a:pt x="790892" y="1812272"/>
                  </a:lnTo>
                  <a:lnTo>
                    <a:pt x="769742" y="1872108"/>
                  </a:lnTo>
                  <a:lnTo>
                    <a:pt x="756512" y="1932633"/>
                  </a:lnTo>
                  <a:lnTo>
                    <a:pt x="754181" y="1962830"/>
                  </a:lnTo>
                  <a:lnTo>
                    <a:pt x="754223" y="1992852"/>
                  </a:lnTo>
                  <a:lnTo>
                    <a:pt x="762648" y="2052328"/>
                  </a:lnTo>
                  <a:lnTo>
                    <a:pt x="776929" y="2099231"/>
                  </a:lnTo>
                  <a:lnTo>
                    <a:pt x="796684" y="2145139"/>
                  </a:lnTo>
                  <a:lnTo>
                    <a:pt x="820807" y="2190238"/>
                  </a:lnTo>
                  <a:lnTo>
                    <a:pt x="848192" y="2234718"/>
                  </a:lnTo>
                  <a:lnTo>
                    <a:pt x="877733" y="2278766"/>
                  </a:lnTo>
                  <a:lnTo>
                    <a:pt x="955204" y="2391204"/>
                  </a:lnTo>
                  <a:lnTo>
                    <a:pt x="980496" y="2430595"/>
                  </a:lnTo>
                  <a:lnTo>
                    <a:pt x="1004541" y="2471905"/>
                  </a:lnTo>
                  <a:lnTo>
                    <a:pt x="1026752" y="2515713"/>
                  </a:lnTo>
                  <a:lnTo>
                    <a:pt x="1045150" y="2561565"/>
                  </a:lnTo>
                  <a:lnTo>
                    <a:pt x="1059434" y="2609451"/>
                  </a:lnTo>
                  <a:lnTo>
                    <a:pt x="1069031" y="2658853"/>
                  </a:lnTo>
                  <a:lnTo>
                    <a:pt x="1073372" y="2709254"/>
                  </a:lnTo>
                  <a:lnTo>
                    <a:pt x="1071884" y="2760137"/>
                  </a:lnTo>
                  <a:lnTo>
                    <a:pt x="1063996" y="2810983"/>
                  </a:lnTo>
                  <a:lnTo>
                    <a:pt x="1054092" y="2848245"/>
                  </a:lnTo>
                  <a:lnTo>
                    <a:pt x="1040817" y="2884389"/>
                  </a:lnTo>
                  <a:lnTo>
                    <a:pt x="1024450" y="2919151"/>
                  </a:lnTo>
                  <a:lnTo>
                    <a:pt x="1005269" y="2952267"/>
                  </a:lnTo>
                  <a:lnTo>
                    <a:pt x="959210" y="3012397"/>
                  </a:lnTo>
                  <a:lnTo>
                    <a:pt x="905945" y="3064772"/>
                  </a:lnTo>
                  <a:lnTo>
                    <a:pt x="867165" y="3095107"/>
                  </a:lnTo>
                  <a:lnTo>
                    <a:pt x="826559" y="3122470"/>
                  </a:lnTo>
                  <a:lnTo>
                    <a:pt x="784397" y="3146951"/>
                  </a:lnTo>
                  <a:lnTo>
                    <a:pt x="740948" y="3168640"/>
                  </a:lnTo>
                  <a:lnTo>
                    <a:pt x="696483" y="3187627"/>
                  </a:lnTo>
                  <a:lnTo>
                    <a:pt x="651271" y="3204003"/>
                  </a:lnTo>
                  <a:lnTo>
                    <a:pt x="605327" y="3217769"/>
                  </a:lnTo>
                  <a:lnTo>
                    <a:pt x="558917" y="3229328"/>
                  </a:lnTo>
                  <a:lnTo>
                    <a:pt x="512118" y="3238703"/>
                  </a:lnTo>
                  <a:lnTo>
                    <a:pt x="465007" y="3245916"/>
                  </a:lnTo>
                  <a:lnTo>
                    <a:pt x="417664" y="3250991"/>
                  </a:lnTo>
                  <a:lnTo>
                    <a:pt x="370164" y="3253949"/>
                  </a:lnTo>
                  <a:lnTo>
                    <a:pt x="322554" y="3254816"/>
                  </a:lnTo>
                  <a:lnTo>
                    <a:pt x="274894" y="3253673"/>
                  </a:lnTo>
                  <a:lnTo>
                    <a:pt x="227250" y="3250397"/>
                  </a:lnTo>
                  <a:lnTo>
                    <a:pt x="179684" y="3244864"/>
                  </a:lnTo>
                  <a:lnTo>
                    <a:pt x="132262" y="3236951"/>
                  </a:lnTo>
                  <a:lnTo>
                    <a:pt x="85047" y="3226533"/>
                  </a:lnTo>
                  <a:lnTo>
                    <a:pt x="38190" y="3213549"/>
                  </a:lnTo>
                  <a:lnTo>
                    <a:pt x="0" y="3199500"/>
                  </a:lnTo>
                  <a:close/>
                </a:path>
              </a:pathLst>
            </a:custGeom>
            <a:solidFill>
              <a:srgbClr val="3DA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4">
            <a:extLst>
              <a:ext uri="{FF2B5EF4-FFF2-40B4-BE49-F238E27FC236}">
                <a16:creationId xmlns:a16="http://schemas.microsoft.com/office/drawing/2014/main" id="{09D2D92F-79F8-99A3-2D3F-AD19E9E1C650}"/>
              </a:ext>
            </a:extLst>
          </p:cNvPr>
          <p:cNvSpPr txBox="1"/>
          <p:nvPr/>
        </p:nvSpPr>
        <p:spPr>
          <a:xfrm>
            <a:off x="1567818" y="1262970"/>
            <a:ext cx="14926308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500" spc="-275" dirty="0">
                <a:solidFill>
                  <a:srgbClr val="2A2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xxxxxxxxxxxxxxxxxxxxxxxxxxxxxxxxxxxxxxxxxxxxxxxxxxxxxxxxxxxxxxxxxxxxxxxxxxxxxxxxxxxxxxxxxxxxxxxxxxxxxxxxxxxxxxxxxxxxxxxxxxxxxxxxxxxxxxxxxxxxxxxxxxxxxxxxxxxxxxxxxxx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33000" y="6174602"/>
            <a:ext cx="4755515" cy="4112895"/>
          </a:xfrm>
          <a:custGeom>
            <a:avLst/>
            <a:gdLst/>
            <a:ahLst/>
            <a:cxnLst/>
            <a:rect l="l" t="t" r="r" b="b"/>
            <a:pathLst>
              <a:path w="4755515" h="4112895">
                <a:moveTo>
                  <a:pt x="4755000" y="648484"/>
                </a:moveTo>
                <a:lnTo>
                  <a:pt x="2382150" y="2749455"/>
                </a:lnTo>
                <a:lnTo>
                  <a:pt x="2419808" y="2715883"/>
                </a:lnTo>
                <a:lnTo>
                  <a:pt x="2457036" y="2681835"/>
                </a:lnTo>
                <a:lnTo>
                  <a:pt x="2493828" y="2647316"/>
                </a:lnTo>
                <a:lnTo>
                  <a:pt x="2530178" y="2612332"/>
                </a:lnTo>
                <a:lnTo>
                  <a:pt x="2566079" y="2576889"/>
                </a:lnTo>
                <a:lnTo>
                  <a:pt x="2601525" y="2540992"/>
                </a:lnTo>
                <a:lnTo>
                  <a:pt x="2636510" y="2504647"/>
                </a:lnTo>
                <a:lnTo>
                  <a:pt x="2671027" y="2467858"/>
                </a:lnTo>
                <a:lnTo>
                  <a:pt x="2705071" y="2430633"/>
                </a:lnTo>
                <a:lnTo>
                  <a:pt x="2738636" y="2392976"/>
                </a:lnTo>
                <a:lnTo>
                  <a:pt x="2771714" y="2354892"/>
                </a:lnTo>
                <a:lnTo>
                  <a:pt x="2804301" y="2316388"/>
                </a:lnTo>
                <a:lnTo>
                  <a:pt x="2836389" y="2277469"/>
                </a:lnTo>
                <a:lnTo>
                  <a:pt x="2867972" y="2238140"/>
                </a:lnTo>
                <a:lnTo>
                  <a:pt x="2899045" y="2198407"/>
                </a:lnTo>
                <a:lnTo>
                  <a:pt x="2929601" y="2158276"/>
                </a:lnTo>
                <a:lnTo>
                  <a:pt x="2959633" y="2117752"/>
                </a:lnTo>
                <a:lnTo>
                  <a:pt x="2989136" y="2076840"/>
                </a:lnTo>
                <a:lnTo>
                  <a:pt x="3018103" y="2035547"/>
                </a:lnTo>
                <a:lnTo>
                  <a:pt x="3046529" y="1993878"/>
                </a:lnTo>
                <a:lnTo>
                  <a:pt x="3074406" y="1951837"/>
                </a:lnTo>
                <a:lnTo>
                  <a:pt x="3101729" y="1909432"/>
                </a:lnTo>
                <a:lnTo>
                  <a:pt x="3128492" y="1866667"/>
                </a:lnTo>
                <a:lnTo>
                  <a:pt x="3154268" y="1824292"/>
                </a:lnTo>
                <a:lnTo>
                  <a:pt x="3179625" y="1781539"/>
                </a:lnTo>
                <a:lnTo>
                  <a:pt x="3204604" y="1738443"/>
                </a:lnTo>
                <a:lnTo>
                  <a:pt x="3253589" y="1651372"/>
                </a:lnTo>
                <a:lnTo>
                  <a:pt x="3301545" y="1563376"/>
                </a:lnTo>
                <a:lnTo>
                  <a:pt x="3489567" y="1208051"/>
                </a:lnTo>
                <a:lnTo>
                  <a:pt x="3561397" y="1076070"/>
                </a:lnTo>
                <a:lnTo>
                  <a:pt x="3610561" y="989266"/>
                </a:lnTo>
                <a:lnTo>
                  <a:pt x="3635648" y="946331"/>
                </a:lnTo>
                <a:lnTo>
                  <a:pt x="3661125" y="903756"/>
                </a:lnTo>
                <a:lnTo>
                  <a:pt x="3687033" y="861577"/>
                </a:lnTo>
                <a:lnTo>
                  <a:pt x="3713411" y="819833"/>
                </a:lnTo>
                <a:lnTo>
                  <a:pt x="3740302" y="778560"/>
                </a:lnTo>
                <a:lnTo>
                  <a:pt x="3767745" y="737795"/>
                </a:lnTo>
                <a:lnTo>
                  <a:pt x="3795780" y="697575"/>
                </a:lnTo>
                <a:lnTo>
                  <a:pt x="3824448" y="657936"/>
                </a:lnTo>
                <a:lnTo>
                  <a:pt x="3853790" y="618917"/>
                </a:lnTo>
                <a:lnTo>
                  <a:pt x="3883845" y="580554"/>
                </a:lnTo>
                <a:lnTo>
                  <a:pt x="3914655" y="542883"/>
                </a:lnTo>
                <a:lnTo>
                  <a:pt x="3946260" y="505942"/>
                </a:lnTo>
                <a:lnTo>
                  <a:pt x="3978700" y="469768"/>
                </a:lnTo>
                <a:lnTo>
                  <a:pt x="4012016" y="434398"/>
                </a:lnTo>
                <a:lnTo>
                  <a:pt x="4046248" y="399868"/>
                </a:lnTo>
                <a:lnTo>
                  <a:pt x="4081436" y="366216"/>
                </a:lnTo>
                <a:lnTo>
                  <a:pt x="4117622" y="333479"/>
                </a:lnTo>
                <a:lnTo>
                  <a:pt x="4154845" y="301693"/>
                </a:lnTo>
                <a:lnTo>
                  <a:pt x="4193146" y="270896"/>
                </a:lnTo>
                <a:lnTo>
                  <a:pt x="4232566" y="241124"/>
                </a:lnTo>
                <a:lnTo>
                  <a:pt x="4271341" y="213763"/>
                </a:lnTo>
                <a:lnTo>
                  <a:pt x="4310957" y="187763"/>
                </a:lnTo>
                <a:lnTo>
                  <a:pt x="4351371" y="163125"/>
                </a:lnTo>
                <a:lnTo>
                  <a:pt x="4392540" y="139847"/>
                </a:lnTo>
                <a:lnTo>
                  <a:pt x="4434421" y="117932"/>
                </a:lnTo>
                <a:lnTo>
                  <a:pt x="4476971" y="97378"/>
                </a:lnTo>
                <a:lnTo>
                  <a:pt x="4520147" y="78186"/>
                </a:lnTo>
                <a:lnTo>
                  <a:pt x="4563906" y="60355"/>
                </a:lnTo>
                <a:lnTo>
                  <a:pt x="4608206" y="43886"/>
                </a:lnTo>
                <a:lnTo>
                  <a:pt x="4653002" y="28780"/>
                </a:lnTo>
                <a:lnTo>
                  <a:pt x="4698253" y="15035"/>
                </a:lnTo>
                <a:lnTo>
                  <a:pt x="4743916" y="2653"/>
                </a:lnTo>
                <a:lnTo>
                  <a:pt x="4755000" y="0"/>
                </a:lnTo>
                <a:lnTo>
                  <a:pt x="4755000" y="648484"/>
                </a:lnTo>
                <a:close/>
              </a:path>
              <a:path w="4755515" h="4112895">
                <a:moveTo>
                  <a:pt x="4755000" y="4112397"/>
                </a:moveTo>
                <a:lnTo>
                  <a:pt x="0" y="4112397"/>
                </a:lnTo>
                <a:lnTo>
                  <a:pt x="2338" y="4110054"/>
                </a:lnTo>
                <a:lnTo>
                  <a:pt x="38296" y="4076301"/>
                </a:lnTo>
                <a:lnTo>
                  <a:pt x="75189" y="4043793"/>
                </a:lnTo>
                <a:lnTo>
                  <a:pt x="112975" y="4012477"/>
                </a:lnTo>
                <a:lnTo>
                  <a:pt x="151613" y="3982298"/>
                </a:lnTo>
                <a:lnTo>
                  <a:pt x="191062" y="3953200"/>
                </a:lnTo>
                <a:lnTo>
                  <a:pt x="231281" y="3925131"/>
                </a:lnTo>
                <a:lnTo>
                  <a:pt x="272228" y="3898034"/>
                </a:lnTo>
                <a:lnTo>
                  <a:pt x="313862" y="3871855"/>
                </a:lnTo>
                <a:lnTo>
                  <a:pt x="356142" y="3846541"/>
                </a:lnTo>
                <a:lnTo>
                  <a:pt x="399027" y="3822036"/>
                </a:lnTo>
                <a:lnTo>
                  <a:pt x="442475" y="3798286"/>
                </a:lnTo>
                <a:lnTo>
                  <a:pt x="486446" y="3775236"/>
                </a:lnTo>
                <a:lnTo>
                  <a:pt x="530898" y="3752832"/>
                </a:lnTo>
                <a:lnTo>
                  <a:pt x="575789" y="3731019"/>
                </a:lnTo>
                <a:lnTo>
                  <a:pt x="621079" y="3709743"/>
                </a:lnTo>
                <a:lnTo>
                  <a:pt x="666726" y="3688949"/>
                </a:lnTo>
                <a:lnTo>
                  <a:pt x="758928" y="3648589"/>
                </a:lnTo>
                <a:lnTo>
                  <a:pt x="898880" y="3590302"/>
                </a:lnTo>
                <a:lnTo>
                  <a:pt x="1227360" y="3457174"/>
                </a:lnTo>
                <a:lnTo>
                  <a:pt x="1320223" y="3417914"/>
                </a:lnTo>
                <a:lnTo>
                  <a:pt x="1366283" y="3397807"/>
                </a:lnTo>
                <a:lnTo>
                  <a:pt x="1412041" y="3377310"/>
                </a:lnTo>
                <a:lnTo>
                  <a:pt x="1457455" y="3356367"/>
                </a:lnTo>
                <a:lnTo>
                  <a:pt x="1503001" y="3334672"/>
                </a:lnTo>
                <a:lnTo>
                  <a:pt x="1548254" y="3312379"/>
                </a:lnTo>
                <a:lnTo>
                  <a:pt x="1593208" y="3289493"/>
                </a:lnTo>
                <a:lnTo>
                  <a:pt x="1637855" y="3266020"/>
                </a:lnTo>
                <a:lnTo>
                  <a:pt x="1682191" y="3241966"/>
                </a:lnTo>
                <a:lnTo>
                  <a:pt x="1726209" y="3217336"/>
                </a:lnTo>
                <a:lnTo>
                  <a:pt x="1769902" y="3192135"/>
                </a:lnTo>
                <a:lnTo>
                  <a:pt x="1813265" y="3166370"/>
                </a:lnTo>
                <a:lnTo>
                  <a:pt x="1856290" y="3140045"/>
                </a:lnTo>
                <a:lnTo>
                  <a:pt x="1898973" y="3113167"/>
                </a:lnTo>
                <a:lnTo>
                  <a:pt x="1941307" y="3085740"/>
                </a:lnTo>
                <a:lnTo>
                  <a:pt x="1983285" y="3057771"/>
                </a:lnTo>
                <a:lnTo>
                  <a:pt x="2024901" y="3029265"/>
                </a:lnTo>
                <a:lnTo>
                  <a:pt x="2066150" y="3000227"/>
                </a:lnTo>
                <a:lnTo>
                  <a:pt x="2107024" y="2970663"/>
                </a:lnTo>
                <a:lnTo>
                  <a:pt x="2147519" y="2940579"/>
                </a:lnTo>
                <a:lnTo>
                  <a:pt x="2187626" y="2909980"/>
                </a:lnTo>
                <a:lnTo>
                  <a:pt x="2227341" y="2878872"/>
                </a:lnTo>
                <a:lnTo>
                  <a:pt x="2266657" y="2847259"/>
                </a:lnTo>
                <a:lnTo>
                  <a:pt x="2305568" y="2815149"/>
                </a:lnTo>
                <a:lnTo>
                  <a:pt x="2344068" y="2782545"/>
                </a:lnTo>
                <a:lnTo>
                  <a:pt x="4755000" y="648484"/>
                </a:lnTo>
                <a:lnTo>
                  <a:pt x="4755000" y="4112397"/>
                </a:lnTo>
                <a:close/>
              </a:path>
            </a:pathLst>
          </a:custGeom>
          <a:solidFill>
            <a:srgbClr val="3D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7386" rIns="0" bIns="0" rtlCol="0">
            <a:spAutoFit/>
          </a:bodyPr>
          <a:lstStyle/>
          <a:p>
            <a:pPr marL="311023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Referências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5964050" y="-1"/>
            <a:ext cx="2324100" cy="7786370"/>
            <a:chOff x="15964050" y="-1"/>
            <a:chExt cx="2324100" cy="7786370"/>
          </a:xfrm>
        </p:grpSpPr>
        <p:sp>
          <p:nvSpPr>
            <p:cNvPr id="5" name="object 5"/>
            <p:cNvSpPr/>
            <p:nvPr/>
          </p:nvSpPr>
          <p:spPr>
            <a:xfrm>
              <a:off x="16206589" y="-1"/>
              <a:ext cx="2081530" cy="5922010"/>
            </a:xfrm>
            <a:custGeom>
              <a:avLst/>
              <a:gdLst/>
              <a:ahLst/>
              <a:cxnLst/>
              <a:rect l="l" t="t" r="r" b="b"/>
              <a:pathLst>
                <a:path w="2081530" h="5922010">
                  <a:moveTo>
                    <a:pt x="263336" y="0"/>
                  </a:moveTo>
                  <a:lnTo>
                    <a:pt x="2081411" y="0"/>
                  </a:lnTo>
                  <a:lnTo>
                    <a:pt x="2081411" y="5921848"/>
                  </a:lnTo>
                  <a:lnTo>
                    <a:pt x="2071343" y="5920074"/>
                  </a:lnTo>
                  <a:lnTo>
                    <a:pt x="2024889" y="5910505"/>
                  </a:lnTo>
                  <a:lnTo>
                    <a:pt x="1978734" y="5899604"/>
                  </a:lnTo>
                  <a:lnTo>
                    <a:pt x="1932922" y="5887380"/>
                  </a:lnTo>
                  <a:lnTo>
                    <a:pt x="1887495" y="5873839"/>
                  </a:lnTo>
                  <a:lnTo>
                    <a:pt x="1842495" y="5858989"/>
                  </a:lnTo>
                  <a:lnTo>
                    <a:pt x="1797964" y="5842838"/>
                  </a:lnTo>
                  <a:lnTo>
                    <a:pt x="1753944" y="5825393"/>
                  </a:lnTo>
                  <a:lnTo>
                    <a:pt x="1710479" y="5806661"/>
                  </a:lnTo>
                  <a:lnTo>
                    <a:pt x="1667609" y="5786651"/>
                  </a:lnTo>
                  <a:lnTo>
                    <a:pt x="1625378" y="5765369"/>
                  </a:lnTo>
                  <a:lnTo>
                    <a:pt x="1583828" y="5742823"/>
                  </a:lnTo>
                  <a:lnTo>
                    <a:pt x="1543001" y="5719020"/>
                  </a:lnTo>
                  <a:lnTo>
                    <a:pt x="1502939" y="5693968"/>
                  </a:lnTo>
                  <a:lnTo>
                    <a:pt x="1463686" y="5667675"/>
                  </a:lnTo>
                  <a:lnTo>
                    <a:pt x="1425282" y="5640147"/>
                  </a:lnTo>
                  <a:lnTo>
                    <a:pt x="1387770" y="5611392"/>
                  </a:lnTo>
                  <a:lnTo>
                    <a:pt x="1351193" y="5581418"/>
                  </a:lnTo>
                  <a:lnTo>
                    <a:pt x="1315593" y="5550233"/>
                  </a:lnTo>
                  <a:lnTo>
                    <a:pt x="1281011" y="5517843"/>
                  </a:lnTo>
                  <a:lnTo>
                    <a:pt x="1247492" y="5484256"/>
                  </a:lnTo>
                  <a:lnTo>
                    <a:pt x="1213451" y="5447842"/>
                  </a:lnTo>
                  <a:lnTo>
                    <a:pt x="1180718" y="5410555"/>
                  </a:lnTo>
                  <a:lnTo>
                    <a:pt x="1149266" y="5372422"/>
                  </a:lnTo>
                  <a:lnTo>
                    <a:pt x="1119070" y="5333471"/>
                  </a:lnTo>
                  <a:lnTo>
                    <a:pt x="1090101" y="5293732"/>
                  </a:lnTo>
                  <a:lnTo>
                    <a:pt x="1062335" y="5253231"/>
                  </a:lnTo>
                  <a:lnTo>
                    <a:pt x="1035744" y="5211997"/>
                  </a:lnTo>
                  <a:lnTo>
                    <a:pt x="1010302" y="5170059"/>
                  </a:lnTo>
                  <a:lnTo>
                    <a:pt x="985983" y="5127445"/>
                  </a:lnTo>
                  <a:lnTo>
                    <a:pt x="962760" y="5084182"/>
                  </a:lnTo>
                  <a:lnTo>
                    <a:pt x="940608" y="5040299"/>
                  </a:lnTo>
                  <a:lnTo>
                    <a:pt x="919499" y="4995824"/>
                  </a:lnTo>
                  <a:lnTo>
                    <a:pt x="899407" y="4950785"/>
                  </a:lnTo>
                  <a:lnTo>
                    <a:pt x="880305" y="4905211"/>
                  </a:lnTo>
                  <a:lnTo>
                    <a:pt x="862168" y="4859130"/>
                  </a:lnTo>
                  <a:lnTo>
                    <a:pt x="844969" y="4812570"/>
                  </a:lnTo>
                  <a:lnTo>
                    <a:pt x="828681" y="4765559"/>
                  </a:lnTo>
                  <a:lnTo>
                    <a:pt x="813278" y="4718125"/>
                  </a:lnTo>
                  <a:lnTo>
                    <a:pt x="798734" y="4670296"/>
                  </a:lnTo>
                  <a:lnTo>
                    <a:pt x="785021" y="4622102"/>
                  </a:lnTo>
                  <a:lnTo>
                    <a:pt x="772115" y="4573569"/>
                  </a:lnTo>
                  <a:lnTo>
                    <a:pt x="759988" y="4524727"/>
                  </a:lnTo>
                  <a:lnTo>
                    <a:pt x="748614" y="4475602"/>
                  </a:lnTo>
                  <a:lnTo>
                    <a:pt x="737966" y="4426224"/>
                  </a:lnTo>
                  <a:lnTo>
                    <a:pt x="728019" y="4376621"/>
                  </a:lnTo>
                  <a:lnTo>
                    <a:pt x="718745" y="4326821"/>
                  </a:lnTo>
                  <a:lnTo>
                    <a:pt x="710118" y="4276852"/>
                  </a:lnTo>
                  <a:lnTo>
                    <a:pt x="702112" y="4226742"/>
                  </a:lnTo>
                  <a:lnTo>
                    <a:pt x="694701" y="4176520"/>
                  </a:lnTo>
                  <a:lnTo>
                    <a:pt x="687857" y="4126213"/>
                  </a:lnTo>
                  <a:lnTo>
                    <a:pt x="681555" y="4075851"/>
                  </a:lnTo>
                  <a:lnTo>
                    <a:pt x="675769" y="4025460"/>
                  </a:lnTo>
                  <a:lnTo>
                    <a:pt x="670470" y="3975070"/>
                  </a:lnTo>
                  <a:lnTo>
                    <a:pt x="665635" y="3924708"/>
                  </a:lnTo>
                  <a:lnTo>
                    <a:pt x="661235" y="3874403"/>
                  </a:lnTo>
                  <a:lnTo>
                    <a:pt x="657245" y="3824182"/>
                  </a:lnTo>
                  <a:lnTo>
                    <a:pt x="653637" y="3774075"/>
                  </a:lnTo>
                  <a:lnTo>
                    <a:pt x="650387" y="3724109"/>
                  </a:lnTo>
                  <a:lnTo>
                    <a:pt x="644376" y="3623109"/>
                  </a:lnTo>
                  <a:lnTo>
                    <a:pt x="627468" y="3321774"/>
                  </a:lnTo>
                  <a:lnTo>
                    <a:pt x="624504" y="3271793"/>
                  </a:lnTo>
                  <a:lnTo>
                    <a:pt x="621420" y="3221880"/>
                  </a:lnTo>
                  <a:lnTo>
                    <a:pt x="618186" y="3172035"/>
                  </a:lnTo>
                  <a:lnTo>
                    <a:pt x="614774" y="3122258"/>
                  </a:lnTo>
                  <a:lnTo>
                    <a:pt x="611153" y="3072549"/>
                  </a:lnTo>
                  <a:lnTo>
                    <a:pt x="607294" y="3022908"/>
                  </a:lnTo>
                  <a:lnTo>
                    <a:pt x="603167" y="2973335"/>
                  </a:lnTo>
                  <a:lnTo>
                    <a:pt x="598743" y="2923829"/>
                  </a:lnTo>
                  <a:lnTo>
                    <a:pt x="593993" y="2874390"/>
                  </a:lnTo>
                  <a:lnTo>
                    <a:pt x="588888" y="2825019"/>
                  </a:lnTo>
                  <a:lnTo>
                    <a:pt x="583397" y="2775715"/>
                  </a:lnTo>
                  <a:lnTo>
                    <a:pt x="577491" y="2726477"/>
                  </a:lnTo>
                  <a:lnTo>
                    <a:pt x="571141" y="2677307"/>
                  </a:lnTo>
                  <a:lnTo>
                    <a:pt x="564317" y="2628202"/>
                  </a:lnTo>
                  <a:lnTo>
                    <a:pt x="556990" y="2579165"/>
                  </a:lnTo>
                  <a:lnTo>
                    <a:pt x="549131" y="2530193"/>
                  </a:lnTo>
                  <a:lnTo>
                    <a:pt x="540710" y="2481288"/>
                  </a:lnTo>
                  <a:lnTo>
                    <a:pt x="531697" y="2432448"/>
                  </a:lnTo>
                  <a:lnTo>
                    <a:pt x="522063" y="2383674"/>
                  </a:lnTo>
                  <a:lnTo>
                    <a:pt x="511779" y="2334966"/>
                  </a:lnTo>
                  <a:lnTo>
                    <a:pt x="500814" y="2286324"/>
                  </a:lnTo>
                  <a:lnTo>
                    <a:pt x="489141" y="2237746"/>
                  </a:lnTo>
                  <a:lnTo>
                    <a:pt x="476729" y="2189234"/>
                  </a:lnTo>
                  <a:lnTo>
                    <a:pt x="463548" y="2140787"/>
                  </a:lnTo>
                  <a:lnTo>
                    <a:pt x="449570" y="2092405"/>
                  </a:lnTo>
                  <a:lnTo>
                    <a:pt x="434764" y="2044087"/>
                  </a:lnTo>
                  <a:lnTo>
                    <a:pt x="419102" y="1995834"/>
                  </a:lnTo>
                  <a:lnTo>
                    <a:pt x="402554" y="1947645"/>
                  </a:lnTo>
                  <a:lnTo>
                    <a:pt x="385091" y="1899521"/>
                  </a:lnTo>
                  <a:lnTo>
                    <a:pt x="366748" y="1852178"/>
                  </a:lnTo>
                  <a:lnTo>
                    <a:pt x="347222" y="1804978"/>
                  </a:lnTo>
                  <a:lnTo>
                    <a:pt x="326703" y="1757889"/>
                  </a:lnTo>
                  <a:lnTo>
                    <a:pt x="305382" y="1710882"/>
                  </a:lnTo>
                  <a:lnTo>
                    <a:pt x="283451" y="1663927"/>
                  </a:lnTo>
                  <a:lnTo>
                    <a:pt x="261099" y="1616994"/>
                  </a:lnTo>
                  <a:lnTo>
                    <a:pt x="215898" y="1523073"/>
                  </a:lnTo>
                  <a:lnTo>
                    <a:pt x="193431" y="1476026"/>
                  </a:lnTo>
                  <a:lnTo>
                    <a:pt x="171306" y="1428882"/>
                  </a:lnTo>
                  <a:lnTo>
                    <a:pt x="149716" y="1381609"/>
                  </a:lnTo>
                  <a:lnTo>
                    <a:pt x="128850" y="1334179"/>
                  </a:lnTo>
                  <a:lnTo>
                    <a:pt x="108900" y="1286562"/>
                  </a:lnTo>
                  <a:lnTo>
                    <a:pt x="90056" y="1238727"/>
                  </a:lnTo>
                  <a:lnTo>
                    <a:pt x="72510" y="1190644"/>
                  </a:lnTo>
                  <a:lnTo>
                    <a:pt x="56451" y="1142285"/>
                  </a:lnTo>
                  <a:lnTo>
                    <a:pt x="42071" y="1093618"/>
                  </a:lnTo>
                  <a:lnTo>
                    <a:pt x="29561" y="1044613"/>
                  </a:lnTo>
                  <a:lnTo>
                    <a:pt x="19112" y="995242"/>
                  </a:lnTo>
                  <a:lnTo>
                    <a:pt x="11121" y="947038"/>
                  </a:lnTo>
                  <a:lnTo>
                    <a:pt x="5301" y="898635"/>
                  </a:lnTo>
                  <a:lnTo>
                    <a:pt x="1609" y="850094"/>
                  </a:lnTo>
                  <a:lnTo>
                    <a:pt x="0" y="801475"/>
                  </a:lnTo>
                  <a:lnTo>
                    <a:pt x="429" y="752836"/>
                  </a:lnTo>
                  <a:lnTo>
                    <a:pt x="2853" y="704237"/>
                  </a:lnTo>
                  <a:lnTo>
                    <a:pt x="7229" y="655739"/>
                  </a:lnTo>
                  <a:lnTo>
                    <a:pt x="13510" y="607400"/>
                  </a:lnTo>
                  <a:lnTo>
                    <a:pt x="21655" y="559282"/>
                  </a:lnTo>
                  <a:lnTo>
                    <a:pt x="31618" y="511442"/>
                  </a:lnTo>
                  <a:lnTo>
                    <a:pt x="43355" y="463941"/>
                  </a:lnTo>
                  <a:lnTo>
                    <a:pt x="56823" y="416839"/>
                  </a:lnTo>
                  <a:lnTo>
                    <a:pt x="71977" y="370194"/>
                  </a:lnTo>
                  <a:lnTo>
                    <a:pt x="88773" y="324068"/>
                  </a:lnTo>
                  <a:lnTo>
                    <a:pt x="107167" y="278519"/>
                  </a:lnTo>
                  <a:lnTo>
                    <a:pt x="127116" y="233607"/>
                  </a:lnTo>
                  <a:lnTo>
                    <a:pt x="148574" y="189393"/>
                  </a:lnTo>
                  <a:lnTo>
                    <a:pt x="171498" y="145934"/>
                  </a:lnTo>
                  <a:lnTo>
                    <a:pt x="195844" y="103292"/>
                  </a:lnTo>
                  <a:lnTo>
                    <a:pt x="221567" y="61526"/>
                  </a:lnTo>
                  <a:lnTo>
                    <a:pt x="248624" y="20695"/>
                  </a:lnTo>
                  <a:lnTo>
                    <a:pt x="263336" y="0"/>
                  </a:lnTo>
                  <a:close/>
                </a:path>
              </a:pathLst>
            </a:custGeom>
            <a:solidFill>
              <a:srgbClr val="8F31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055495" y="4425869"/>
              <a:ext cx="2232660" cy="2743200"/>
            </a:xfrm>
            <a:custGeom>
              <a:avLst/>
              <a:gdLst/>
              <a:ahLst/>
              <a:cxnLst/>
              <a:rect l="l" t="t" r="r" b="b"/>
              <a:pathLst>
                <a:path w="2232659" h="2743200">
                  <a:moveTo>
                    <a:pt x="1215874" y="12700"/>
                  </a:moveTo>
                  <a:lnTo>
                    <a:pt x="859020" y="12700"/>
                  </a:lnTo>
                  <a:lnTo>
                    <a:pt x="908605" y="0"/>
                  </a:lnTo>
                  <a:lnTo>
                    <a:pt x="1163883" y="0"/>
                  </a:lnTo>
                  <a:lnTo>
                    <a:pt x="1215874" y="12700"/>
                  </a:lnTo>
                  <a:close/>
                </a:path>
                <a:path w="2232659" h="2743200">
                  <a:moveTo>
                    <a:pt x="669948" y="1778000"/>
                  </a:moveTo>
                  <a:lnTo>
                    <a:pt x="473737" y="1778000"/>
                  </a:lnTo>
                  <a:lnTo>
                    <a:pt x="427094" y="1765300"/>
                  </a:lnTo>
                  <a:lnTo>
                    <a:pt x="382699" y="1739900"/>
                  </a:lnTo>
                  <a:lnTo>
                    <a:pt x="340586" y="1727200"/>
                  </a:lnTo>
                  <a:lnTo>
                    <a:pt x="300786" y="1701800"/>
                  </a:lnTo>
                  <a:lnTo>
                    <a:pt x="263333" y="1663700"/>
                  </a:lnTo>
                  <a:lnTo>
                    <a:pt x="228259" y="1638300"/>
                  </a:lnTo>
                  <a:lnTo>
                    <a:pt x="195597" y="1600200"/>
                  </a:lnTo>
                  <a:lnTo>
                    <a:pt x="165379" y="1562100"/>
                  </a:lnTo>
                  <a:lnTo>
                    <a:pt x="137639" y="1524000"/>
                  </a:lnTo>
                  <a:lnTo>
                    <a:pt x="112410" y="1485900"/>
                  </a:lnTo>
                  <a:lnTo>
                    <a:pt x="89723" y="1447800"/>
                  </a:lnTo>
                  <a:lnTo>
                    <a:pt x="69611" y="1397000"/>
                  </a:lnTo>
                  <a:lnTo>
                    <a:pt x="52108" y="1358900"/>
                  </a:lnTo>
                  <a:lnTo>
                    <a:pt x="37246" y="1308100"/>
                  </a:lnTo>
                  <a:lnTo>
                    <a:pt x="25058" y="1270000"/>
                  </a:lnTo>
                  <a:lnTo>
                    <a:pt x="15576" y="1219200"/>
                  </a:lnTo>
                  <a:lnTo>
                    <a:pt x="8084" y="1181100"/>
                  </a:lnTo>
                  <a:lnTo>
                    <a:pt x="3021" y="1130300"/>
                  </a:lnTo>
                  <a:lnTo>
                    <a:pt x="341" y="1079500"/>
                  </a:lnTo>
                  <a:lnTo>
                    <a:pt x="0" y="1028700"/>
                  </a:lnTo>
                  <a:lnTo>
                    <a:pt x="1953" y="990600"/>
                  </a:lnTo>
                  <a:lnTo>
                    <a:pt x="6157" y="939800"/>
                  </a:lnTo>
                  <a:lnTo>
                    <a:pt x="12566" y="889000"/>
                  </a:lnTo>
                  <a:lnTo>
                    <a:pt x="21138" y="838200"/>
                  </a:lnTo>
                  <a:lnTo>
                    <a:pt x="31826" y="800100"/>
                  </a:lnTo>
                  <a:lnTo>
                    <a:pt x="44588" y="749300"/>
                  </a:lnTo>
                  <a:lnTo>
                    <a:pt x="59378" y="698500"/>
                  </a:lnTo>
                  <a:lnTo>
                    <a:pt x="76152" y="660400"/>
                  </a:lnTo>
                  <a:lnTo>
                    <a:pt x="94866" y="609600"/>
                  </a:lnTo>
                  <a:lnTo>
                    <a:pt x="115476" y="571500"/>
                  </a:lnTo>
                  <a:lnTo>
                    <a:pt x="137937" y="533400"/>
                  </a:lnTo>
                  <a:lnTo>
                    <a:pt x="162204" y="482600"/>
                  </a:lnTo>
                  <a:lnTo>
                    <a:pt x="188234" y="444500"/>
                  </a:lnTo>
                  <a:lnTo>
                    <a:pt x="215982" y="406400"/>
                  </a:lnTo>
                  <a:lnTo>
                    <a:pt x="245404" y="368300"/>
                  </a:lnTo>
                  <a:lnTo>
                    <a:pt x="276455" y="330200"/>
                  </a:lnTo>
                  <a:lnTo>
                    <a:pt x="309092" y="292100"/>
                  </a:lnTo>
                  <a:lnTo>
                    <a:pt x="343269" y="266700"/>
                  </a:lnTo>
                  <a:lnTo>
                    <a:pt x="378942" y="228600"/>
                  </a:lnTo>
                  <a:lnTo>
                    <a:pt x="416067" y="203200"/>
                  </a:lnTo>
                  <a:lnTo>
                    <a:pt x="454600" y="165100"/>
                  </a:lnTo>
                  <a:lnTo>
                    <a:pt x="494497" y="139700"/>
                  </a:lnTo>
                  <a:lnTo>
                    <a:pt x="535712" y="114300"/>
                  </a:lnTo>
                  <a:lnTo>
                    <a:pt x="578201" y="101600"/>
                  </a:lnTo>
                  <a:lnTo>
                    <a:pt x="622636" y="76200"/>
                  </a:lnTo>
                  <a:lnTo>
                    <a:pt x="668119" y="63500"/>
                  </a:lnTo>
                  <a:lnTo>
                    <a:pt x="714575" y="38100"/>
                  </a:lnTo>
                  <a:lnTo>
                    <a:pt x="810102" y="12700"/>
                  </a:lnTo>
                  <a:lnTo>
                    <a:pt x="1268000" y="12700"/>
                  </a:lnTo>
                  <a:lnTo>
                    <a:pt x="1320183" y="25400"/>
                  </a:lnTo>
                  <a:lnTo>
                    <a:pt x="1346265" y="38100"/>
                  </a:lnTo>
                  <a:lnTo>
                    <a:pt x="1012624" y="38100"/>
                  </a:lnTo>
                  <a:lnTo>
                    <a:pt x="964279" y="50800"/>
                  </a:lnTo>
                  <a:lnTo>
                    <a:pt x="869191" y="50800"/>
                  </a:lnTo>
                  <a:lnTo>
                    <a:pt x="731650" y="88900"/>
                  </a:lnTo>
                  <a:lnTo>
                    <a:pt x="687451" y="101600"/>
                  </a:lnTo>
                  <a:lnTo>
                    <a:pt x="644196" y="127000"/>
                  </a:lnTo>
                  <a:lnTo>
                    <a:pt x="601959" y="139700"/>
                  </a:lnTo>
                  <a:lnTo>
                    <a:pt x="560075" y="165100"/>
                  </a:lnTo>
                  <a:lnTo>
                    <a:pt x="519491" y="190500"/>
                  </a:lnTo>
                  <a:lnTo>
                    <a:pt x="480254" y="215900"/>
                  </a:lnTo>
                  <a:lnTo>
                    <a:pt x="442412" y="241300"/>
                  </a:lnTo>
                  <a:lnTo>
                    <a:pt x="406013" y="279400"/>
                  </a:lnTo>
                  <a:lnTo>
                    <a:pt x="371105" y="304800"/>
                  </a:lnTo>
                  <a:lnTo>
                    <a:pt x="337734" y="342900"/>
                  </a:lnTo>
                  <a:lnTo>
                    <a:pt x="305949" y="368300"/>
                  </a:lnTo>
                  <a:lnTo>
                    <a:pt x="275798" y="406400"/>
                  </a:lnTo>
                  <a:lnTo>
                    <a:pt x="247327" y="444500"/>
                  </a:lnTo>
                  <a:lnTo>
                    <a:pt x="220584" y="482600"/>
                  </a:lnTo>
                  <a:lnTo>
                    <a:pt x="195618" y="533400"/>
                  </a:lnTo>
                  <a:lnTo>
                    <a:pt x="172476" y="571500"/>
                  </a:lnTo>
                  <a:lnTo>
                    <a:pt x="151204" y="609600"/>
                  </a:lnTo>
                  <a:lnTo>
                    <a:pt x="131852" y="660400"/>
                  </a:lnTo>
                  <a:lnTo>
                    <a:pt x="114466" y="698500"/>
                  </a:lnTo>
                  <a:lnTo>
                    <a:pt x="99094" y="749300"/>
                  </a:lnTo>
                  <a:lnTo>
                    <a:pt x="85785" y="787400"/>
                  </a:lnTo>
                  <a:lnTo>
                    <a:pt x="74584" y="838200"/>
                  </a:lnTo>
                  <a:lnTo>
                    <a:pt x="65540" y="889000"/>
                  </a:lnTo>
                  <a:lnTo>
                    <a:pt x="58702" y="927100"/>
                  </a:lnTo>
                  <a:lnTo>
                    <a:pt x="54115" y="977900"/>
                  </a:lnTo>
                  <a:lnTo>
                    <a:pt x="51828" y="1028700"/>
                  </a:lnTo>
                  <a:lnTo>
                    <a:pt x="51889" y="1079500"/>
                  </a:lnTo>
                  <a:lnTo>
                    <a:pt x="54344" y="1117600"/>
                  </a:lnTo>
                  <a:lnTo>
                    <a:pt x="59243" y="1168400"/>
                  </a:lnTo>
                  <a:lnTo>
                    <a:pt x="66632" y="1219200"/>
                  </a:lnTo>
                  <a:lnTo>
                    <a:pt x="75997" y="1257300"/>
                  </a:lnTo>
                  <a:lnTo>
                    <a:pt x="88143" y="1295400"/>
                  </a:lnTo>
                  <a:lnTo>
                    <a:pt x="103032" y="1346200"/>
                  </a:lnTo>
                  <a:lnTo>
                    <a:pt x="120626" y="1384300"/>
                  </a:lnTo>
                  <a:lnTo>
                    <a:pt x="140885" y="1435100"/>
                  </a:lnTo>
                  <a:lnTo>
                    <a:pt x="163771" y="1473200"/>
                  </a:lnTo>
                  <a:lnTo>
                    <a:pt x="189246" y="1511300"/>
                  </a:lnTo>
                  <a:lnTo>
                    <a:pt x="217272" y="1549400"/>
                  </a:lnTo>
                  <a:lnTo>
                    <a:pt x="247809" y="1587500"/>
                  </a:lnTo>
                  <a:lnTo>
                    <a:pt x="280819" y="1612900"/>
                  </a:lnTo>
                  <a:lnTo>
                    <a:pt x="316264" y="1651000"/>
                  </a:lnTo>
                  <a:lnTo>
                    <a:pt x="354105" y="1676400"/>
                  </a:lnTo>
                  <a:lnTo>
                    <a:pt x="394304" y="1689100"/>
                  </a:lnTo>
                  <a:lnTo>
                    <a:pt x="436822" y="1714500"/>
                  </a:lnTo>
                  <a:lnTo>
                    <a:pt x="481621" y="1727200"/>
                  </a:lnTo>
                  <a:lnTo>
                    <a:pt x="810984" y="1727200"/>
                  </a:lnTo>
                  <a:lnTo>
                    <a:pt x="764590" y="1752600"/>
                  </a:lnTo>
                  <a:lnTo>
                    <a:pt x="669948" y="1778000"/>
                  </a:lnTo>
                  <a:close/>
                </a:path>
                <a:path w="2232659" h="2743200">
                  <a:moveTo>
                    <a:pt x="2074835" y="317500"/>
                  </a:moveTo>
                  <a:lnTo>
                    <a:pt x="1897060" y="317500"/>
                  </a:lnTo>
                  <a:lnTo>
                    <a:pt x="1845232" y="292100"/>
                  </a:lnTo>
                  <a:lnTo>
                    <a:pt x="1744271" y="266700"/>
                  </a:lnTo>
                  <a:lnTo>
                    <a:pt x="1694971" y="241300"/>
                  </a:lnTo>
                  <a:lnTo>
                    <a:pt x="1598307" y="190500"/>
                  </a:lnTo>
                  <a:lnTo>
                    <a:pt x="1551554" y="165100"/>
                  </a:lnTo>
                  <a:lnTo>
                    <a:pt x="1504170" y="152400"/>
                  </a:lnTo>
                  <a:lnTo>
                    <a:pt x="1456253" y="127000"/>
                  </a:lnTo>
                  <a:lnTo>
                    <a:pt x="1407898" y="114300"/>
                  </a:lnTo>
                  <a:lnTo>
                    <a:pt x="1359204" y="88900"/>
                  </a:lnTo>
                  <a:lnTo>
                    <a:pt x="1259448" y="63500"/>
                  </a:lnTo>
                  <a:lnTo>
                    <a:pt x="1209645" y="63500"/>
                  </a:lnTo>
                  <a:lnTo>
                    <a:pt x="1159988" y="50800"/>
                  </a:lnTo>
                  <a:lnTo>
                    <a:pt x="1110551" y="50800"/>
                  </a:lnTo>
                  <a:lnTo>
                    <a:pt x="1061405" y="38100"/>
                  </a:lnTo>
                  <a:lnTo>
                    <a:pt x="1346265" y="38100"/>
                  </a:lnTo>
                  <a:lnTo>
                    <a:pt x="1372348" y="50800"/>
                  </a:lnTo>
                  <a:lnTo>
                    <a:pt x="1473230" y="76200"/>
                  </a:lnTo>
                  <a:lnTo>
                    <a:pt x="1571104" y="127000"/>
                  </a:lnTo>
                  <a:lnTo>
                    <a:pt x="1619034" y="152400"/>
                  </a:lnTo>
                  <a:lnTo>
                    <a:pt x="1665790" y="177800"/>
                  </a:lnTo>
                  <a:lnTo>
                    <a:pt x="1713039" y="190500"/>
                  </a:lnTo>
                  <a:lnTo>
                    <a:pt x="1760764" y="215900"/>
                  </a:lnTo>
                  <a:lnTo>
                    <a:pt x="1808953" y="228600"/>
                  </a:lnTo>
                  <a:lnTo>
                    <a:pt x="1857592" y="254000"/>
                  </a:lnTo>
                  <a:lnTo>
                    <a:pt x="1906665" y="266700"/>
                  </a:lnTo>
                  <a:lnTo>
                    <a:pt x="2197315" y="266700"/>
                  </a:lnTo>
                  <a:lnTo>
                    <a:pt x="2157444" y="279400"/>
                  </a:lnTo>
                  <a:lnTo>
                    <a:pt x="2116631" y="304800"/>
                  </a:lnTo>
                  <a:lnTo>
                    <a:pt x="2074835" y="317500"/>
                  </a:lnTo>
                  <a:close/>
                </a:path>
                <a:path w="2232659" h="2743200">
                  <a:moveTo>
                    <a:pt x="2197315" y="266700"/>
                  </a:moveTo>
                  <a:lnTo>
                    <a:pt x="2034420" y="266700"/>
                  </a:lnTo>
                  <a:lnTo>
                    <a:pt x="2114827" y="241300"/>
                  </a:lnTo>
                  <a:lnTo>
                    <a:pt x="2191925" y="215900"/>
                  </a:lnTo>
                  <a:lnTo>
                    <a:pt x="2229367" y="190500"/>
                  </a:lnTo>
                  <a:lnTo>
                    <a:pt x="2232506" y="177800"/>
                  </a:lnTo>
                  <a:lnTo>
                    <a:pt x="2232506" y="241300"/>
                  </a:lnTo>
                  <a:lnTo>
                    <a:pt x="2197315" y="266700"/>
                  </a:lnTo>
                  <a:close/>
                </a:path>
                <a:path w="2232659" h="2743200">
                  <a:moveTo>
                    <a:pt x="810984" y="1727200"/>
                  </a:moveTo>
                  <a:lnTo>
                    <a:pt x="628905" y="1727200"/>
                  </a:lnTo>
                  <a:lnTo>
                    <a:pt x="823617" y="1676400"/>
                  </a:lnTo>
                  <a:lnTo>
                    <a:pt x="1011924" y="1574800"/>
                  </a:lnTo>
                  <a:lnTo>
                    <a:pt x="1046803" y="1549400"/>
                  </a:lnTo>
                  <a:lnTo>
                    <a:pt x="1064243" y="1549400"/>
                  </a:lnTo>
                  <a:lnTo>
                    <a:pt x="1081683" y="1536700"/>
                  </a:lnTo>
                  <a:lnTo>
                    <a:pt x="1124740" y="1511300"/>
                  </a:lnTo>
                  <a:lnTo>
                    <a:pt x="1170225" y="1485900"/>
                  </a:lnTo>
                  <a:lnTo>
                    <a:pt x="1217725" y="1473200"/>
                  </a:lnTo>
                  <a:lnTo>
                    <a:pt x="1266824" y="1447800"/>
                  </a:lnTo>
                  <a:lnTo>
                    <a:pt x="1368161" y="1422400"/>
                  </a:lnTo>
                  <a:lnTo>
                    <a:pt x="1560011" y="1422400"/>
                  </a:lnTo>
                  <a:lnTo>
                    <a:pt x="1603221" y="1435100"/>
                  </a:lnTo>
                  <a:lnTo>
                    <a:pt x="1645219" y="1460500"/>
                  </a:lnTo>
                  <a:lnTo>
                    <a:pt x="1685760" y="1473200"/>
                  </a:lnTo>
                  <a:lnTo>
                    <a:pt x="1379488" y="1473200"/>
                  </a:lnTo>
                  <a:lnTo>
                    <a:pt x="1282892" y="1498600"/>
                  </a:lnTo>
                  <a:lnTo>
                    <a:pt x="1235838" y="1524000"/>
                  </a:lnTo>
                  <a:lnTo>
                    <a:pt x="1190200" y="1536700"/>
                  </a:lnTo>
                  <a:lnTo>
                    <a:pt x="1146419" y="1562100"/>
                  </a:lnTo>
                  <a:lnTo>
                    <a:pt x="1104936" y="1574800"/>
                  </a:lnTo>
                  <a:lnTo>
                    <a:pt x="1053114" y="1612900"/>
                  </a:lnTo>
                  <a:lnTo>
                    <a:pt x="1035682" y="1612900"/>
                  </a:lnTo>
                  <a:lnTo>
                    <a:pt x="902167" y="1689100"/>
                  </a:lnTo>
                  <a:lnTo>
                    <a:pt x="856826" y="1714500"/>
                  </a:lnTo>
                  <a:lnTo>
                    <a:pt x="810984" y="1727200"/>
                  </a:lnTo>
                  <a:close/>
                </a:path>
                <a:path w="2232659" h="2743200">
                  <a:moveTo>
                    <a:pt x="2232506" y="2743200"/>
                  </a:moveTo>
                  <a:lnTo>
                    <a:pt x="2181996" y="2692400"/>
                  </a:lnTo>
                  <a:lnTo>
                    <a:pt x="2151480" y="2654300"/>
                  </a:lnTo>
                  <a:lnTo>
                    <a:pt x="2122234" y="2616200"/>
                  </a:lnTo>
                  <a:lnTo>
                    <a:pt x="2094300" y="2578100"/>
                  </a:lnTo>
                  <a:lnTo>
                    <a:pt x="2067722" y="2540000"/>
                  </a:lnTo>
                  <a:lnTo>
                    <a:pt x="2042542" y="2501900"/>
                  </a:lnTo>
                  <a:lnTo>
                    <a:pt x="2018804" y="2463800"/>
                  </a:lnTo>
                  <a:lnTo>
                    <a:pt x="1996550" y="2413000"/>
                  </a:lnTo>
                  <a:lnTo>
                    <a:pt x="1975823" y="2374900"/>
                  </a:lnTo>
                  <a:lnTo>
                    <a:pt x="1956667" y="2336800"/>
                  </a:lnTo>
                  <a:lnTo>
                    <a:pt x="1939123" y="2286000"/>
                  </a:lnTo>
                  <a:lnTo>
                    <a:pt x="1923236" y="2247900"/>
                  </a:lnTo>
                  <a:lnTo>
                    <a:pt x="1909047" y="2197100"/>
                  </a:lnTo>
                  <a:lnTo>
                    <a:pt x="1896601" y="2146300"/>
                  </a:lnTo>
                  <a:lnTo>
                    <a:pt x="1885939" y="2108200"/>
                  </a:lnTo>
                  <a:lnTo>
                    <a:pt x="1880047" y="2070100"/>
                  </a:lnTo>
                  <a:lnTo>
                    <a:pt x="1874439" y="2044700"/>
                  </a:lnTo>
                  <a:lnTo>
                    <a:pt x="1869021" y="2019300"/>
                  </a:lnTo>
                  <a:lnTo>
                    <a:pt x="1863697" y="1981200"/>
                  </a:lnTo>
                  <a:lnTo>
                    <a:pt x="1855168" y="1930400"/>
                  </a:lnTo>
                  <a:lnTo>
                    <a:pt x="1846071" y="1879600"/>
                  </a:lnTo>
                  <a:lnTo>
                    <a:pt x="1835915" y="1841500"/>
                  </a:lnTo>
                  <a:lnTo>
                    <a:pt x="1824206" y="1790700"/>
                  </a:lnTo>
                  <a:lnTo>
                    <a:pt x="1810454" y="1739900"/>
                  </a:lnTo>
                  <a:lnTo>
                    <a:pt x="1794166" y="1701800"/>
                  </a:lnTo>
                  <a:lnTo>
                    <a:pt x="1774849" y="1651000"/>
                  </a:lnTo>
                  <a:lnTo>
                    <a:pt x="1752011" y="1612900"/>
                  </a:lnTo>
                  <a:lnTo>
                    <a:pt x="1725160" y="1574800"/>
                  </a:lnTo>
                  <a:lnTo>
                    <a:pt x="1693805" y="1549400"/>
                  </a:lnTo>
                  <a:lnTo>
                    <a:pt x="1657452" y="1524000"/>
                  </a:lnTo>
                  <a:lnTo>
                    <a:pt x="1614926" y="1498600"/>
                  </a:lnTo>
                  <a:lnTo>
                    <a:pt x="1570292" y="1485900"/>
                  </a:lnTo>
                  <a:lnTo>
                    <a:pt x="1523991" y="1473200"/>
                  </a:lnTo>
                  <a:lnTo>
                    <a:pt x="1685760" y="1473200"/>
                  </a:lnTo>
                  <a:lnTo>
                    <a:pt x="1723503" y="1511300"/>
                  </a:lnTo>
                  <a:lnTo>
                    <a:pt x="1756395" y="1536700"/>
                  </a:lnTo>
                  <a:lnTo>
                    <a:pt x="1784870" y="1574800"/>
                  </a:lnTo>
                  <a:lnTo>
                    <a:pt x="1809365" y="1612900"/>
                  </a:lnTo>
                  <a:lnTo>
                    <a:pt x="1830314" y="1651000"/>
                  </a:lnTo>
                  <a:lnTo>
                    <a:pt x="1848153" y="1689100"/>
                  </a:lnTo>
                  <a:lnTo>
                    <a:pt x="1863317" y="1739900"/>
                  </a:lnTo>
                  <a:lnTo>
                    <a:pt x="1876241" y="1778000"/>
                  </a:lnTo>
                  <a:lnTo>
                    <a:pt x="1887361" y="1828800"/>
                  </a:lnTo>
                  <a:lnTo>
                    <a:pt x="1897112" y="1879600"/>
                  </a:lnTo>
                  <a:lnTo>
                    <a:pt x="1905929" y="1930400"/>
                  </a:lnTo>
                  <a:lnTo>
                    <a:pt x="1914248" y="1968500"/>
                  </a:lnTo>
                  <a:lnTo>
                    <a:pt x="1924737" y="2032000"/>
                  </a:lnTo>
                  <a:lnTo>
                    <a:pt x="1930171" y="2070100"/>
                  </a:lnTo>
                  <a:lnTo>
                    <a:pt x="1935984" y="2095500"/>
                  </a:lnTo>
                  <a:lnTo>
                    <a:pt x="1946553" y="2133600"/>
                  </a:lnTo>
                  <a:lnTo>
                    <a:pt x="1958934" y="2184400"/>
                  </a:lnTo>
                  <a:lnTo>
                    <a:pt x="1973084" y="2235200"/>
                  </a:lnTo>
                  <a:lnTo>
                    <a:pt x="1988958" y="2273300"/>
                  </a:lnTo>
                  <a:lnTo>
                    <a:pt x="2006511" y="2324100"/>
                  </a:lnTo>
                  <a:lnTo>
                    <a:pt x="2025697" y="2362200"/>
                  </a:lnTo>
                  <a:lnTo>
                    <a:pt x="2046473" y="2400300"/>
                  </a:lnTo>
                  <a:lnTo>
                    <a:pt x="2068792" y="2451100"/>
                  </a:lnTo>
                  <a:lnTo>
                    <a:pt x="2092612" y="2489200"/>
                  </a:lnTo>
                  <a:lnTo>
                    <a:pt x="2117885" y="2527300"/>
                  </a:lnTo>
                  <a:lnTo>
                    <a:pt x="2144568" y="2565400"/>
                  </a:lnTo>
                  <a:lnTo>
                    <a:pt x="2172616" y="2603500"/>
                  </a:lnTo>
                  <a:lnTo>
                    <a:pt x="2201984" y="2641600"/>
                  </a:lnTo>
                  <a:lnTo>
                    <a:pt x="2232506" y="2679700"/>
                  </a:lnTo>
                  <a:lnTo>
                    <a:pt x="2232506" y="2743200"/>
                  </a:lnTo>
                  <a:close/>
                </a:path>
              </a:pathLst>
            </a:custGeom>
            <a:solidFill>
              <a:srgbClr val="FFBD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964050" y="4001143"/>
              <a:ext cx="2324100" cy="3784600"/>
            </a:xfrm>
            <a:custGeom>
              <a:avLst/>
              <a:gdLst/>
              <a:ahLst/>
              <a:cxnLst/>
              <a:rect l="l" t="t" r="r" b="b"/>
              <a:pathLst>
                <a:path w="2324100" h="3784600">
                  <a:moveTo>
                    <a:pt x="699011" y="1333500"/>
                  </a:moveTo>
                  <a:lnTo>
                    <a:pt x="436268" y="1333500"/>
                  </a:lnTo>
                  <a:lnTo>
                    <a:pt x="391788" y="1320800"/>
                  </a:lnTo>
                  <a:lnTo>
                    <a:pt x="348564" y="1295400"/>
                  </a:lnTo>
                  <a:lnTo>
                    <a:pt x="306819" y="1282700"/>
                  </a:lnTo>
                  <a:lnTo>
                    <a:pt x="266777" y="1257300"/>
                  </a:lnTo>
                  <a:lnTo>
                    <a:pt x="228659" y="1231900"/>
                  </a:lnTo>
                  <a:lnTo>
                    <a:pt x="192689" y="1193800"/>
                  </a:lnTo>
                  <a:lnTo>
                    <a:pt x="159090" y="1168400"/>
                  </a:lnTo>
                  <a:lnTo>
                    <a:pt x="128084" y="1130300"/>
                  </a:lnTo>
                  <a:lnTo>
                    <a:pt x="99895" y="1092200"/>
                  </a:lnTo>
                  <a:lnTo>
                    <a:pt x="74744" y="1041400"/>
                  </a:lnTo>
                  <a:lnTo>
                    <a:pt x="52856" y="1003300"/>
                  </a:lnTo>
                  <a:lnTo>
                    <a:pt x="34453" y="952500"/>
                  </a:lnTo>
                  <a:lnTo>
                    <a:pt x="19757" y="914400"/>
                  </a:lnTo>
                  <a:lnTo>
                    <a:pt x="8993" y="863600"/>
                  </a:lnTo>
                  <a:lnTo>
                    <a:pt x="2381" y="812800"/>
                  </a:lnTo>
                  <a:lnTo>
                    <a:pt x="0" y="774700"/>
                  </a:lnTo>
                  <a:lnTo>
                    <a:pt x="1001" y="723900"/>
                  </a:lnTo>
                  <a:lnTo>
                    <a:pt x="5294" y="685800"/>
                  </a:lnTo>
                  <a:lnTo>
                    <a:pt x="12790" y="635000"/>
                  </a:lnTo>
                  <a:lnTo>
                    <a:pt x="23396" y="584200"/>
                  </a:lnTo>
                  <a:lnTo>
                    <a:pt x="37022" y="546100"/>
                  </a:lnTo>
                  <a:lnTo>
                    <a:pt x="53577" y="508000"/>
                  </a:lnTo>
                  <a:lnTo>
                    <a:pt x="72971" y="457200"/>
                  </a:lnTo>
                  <a:lnTo>
                    <a:pt x="95113" y="419100"/>
                  </a:lnTo>
                  <a:lnTo>
                    <a:pt x="119912" y="381000"/>
                  </a:lnTo>
                  <a:lnTo>
                    <a:pt x="147277" y="342900"/>
                  </a:lnTo>
                  <a:lnTo>
                    <a:pt x="177117" y="304800"/>
                  </a:lnTo>
                  <a:lnTo>
                    <a:pt x="209343" y="266700"/>
                  </a:lnTo>
                  <a:lnTo>
                    <a:pt x="243862" y="228600"/>
                  </a:lnTo>
                  <a:lnTo>
                    <a:pt x="280585" y="203200"/>
                  </a:lnTo>
                  <a:lnTo>
                    <a:pt x="319421" y="165100"/>
                  </a:lnTo>
                  <a:lnTo>
                    <a:pt x="360278" y="139700"/>
                  </a:lnTo>
                  <a:lnTo>
                    <a:pt x="400423" y="114300"/>
                  </a:lnTo>
                  <a:lnTo>
                    <a:pt x="441951" y="88900"/>
                  </a:lnTo>
                  <a:lnTo>
                    <a:pt x="484787" y="76200"/>
                  </a:lnTo>
                  <a:lnTo>
                    <a:pt x="528855" y="50800"/>
                  </a:lnTo>
                  <a:lnTo>
                    <a:pt x="667711" y="12700"/>
                  </a:lnTo>
                  <a:lnTo>
                    <a:pt x="715963" y="12700"/>
                  </a:lnTo>
                  <a:lnTo>
                    <a:pt x="765074" y="0"/>
                  </a:lnTo>
                  <a:lnTo>
                    <a:pt x="1073592" y="0"/>
                  </a:lnTo>
                  <a:lnTo>
                    <a:pt x="1229336" y="38100"/>
                  </a:lnTo>
                  <a:lnTo>
                    <a:pt x="1278949" y="50800"/>
                  </a:lnTo>
                  <a:lnTo>
                    <a:pt x="750010" y="50800"/>
                  </a:lnTo>
                  <a:lnTo>
                    <a:pt x="603780" y="88900"/>
                  </a:lnTo>
                  <a:lnTo>
                    <a:pt x="512317" y="114300"/>
                  </a:lnTo>
                  <a:lnTo>
                    <a:pt x="468753" y="139700"/>
                  </a:lnTo>
                  <a:lnTo>
                    <a:pt x="426795" y="165100"/>
                  </a:lnTo>
                  <a:lnTo>
                    <a:pt x="386564" y="177800"/>
                  </a:lnTo>
                  <a:lnTo>
                    <a:pt x="343461" y="215900"/>
                  </a:lnTo>
                  <a:lnTo>
                    <a:pt x="302801" y="241300"/>
                  </a:lnTo>
                  <a:lnTo>
                    <a:pt x="264705" y="279400"/>
                  </a:lnTo>
                  <a:lnTo>
                    <a:pt x="229297" y="317500"/>
                  </a:lnTo>
                  <a:lnTo>
                    <a:pt x="196700" y="355600"/>
                  </a:lnTo>
                  <a:lnTo>
                    <a:pt x="167037" y="393700"/>
                  </a:lnTo>
                  <a:lnTo>
                    <a:pt x="140432" y="444500"/>
                  </a:lnTo>
                  <a:lnTo>
                    <a:pt x="117007" y="482600"/>
                  </a:lnTo>
                  <a:lnTo>
                    <a:pt x="96886" y="533400"/>
                  </a:lnTo>
                  <a:lnTo>
                    <a:pt x="80191" y="571500"/>
                  </a:lnTo>
                  <a:lnTo>
                    <a:pt x="67046" y="622300"/>
                  </a:lnTo>
                  <a:lnTo>
                    <a:pt x="57574" y="673100"/>
                  </a:lnTo>
                  <a:lnTo>
                    <a:pt x="51897" y="711200"/>
                  </a:lnTo>
                  <a:lnTo>
                    <a:pt x="50140" y="762000"/>
                  </a:lnTo>
                  <a:lnTo>
                    <a:pt x="52426" y="812800"/>
                  </a:lnTo>
                  <a:lnTo>
                    <a:pt x="58940" y="850900"/>
                  </a:lnTo>
                  <a:lnTo>
                    <a:pt x="69779" y="901700"/>
                  </a:lnTo>
                  <a:lnTo>
                    <a:pt x="84681" y="952500"/>
                  </a:lnTo>
                  <a:lnTo>
                    <a:pt x="103387" y="990600"/>
                  </a:lnTo>
                  <a:lnTo>
                    <a:pt x="125635" y="1028700"/>
                  </a:lnTo>
                  <a:lnTo>
                    <a:pt x="151165" y="1066800"/>
                  </a:lnTo>
                  <a:lnTo>
                    <a:pt x="179716" y="1104900"/>
                  </a:lnTo>
                  <a:lnTo>
                    <a:pt x="211027" y="1143000"/>
                  </a:lnTo>
                  <a:lnTo>
                    <a:pt x="244839" y="1168400"/>
                  </a:lnTo>
                  <a:lnTo>
                    <a:pt x="280890" y="1206500"/>
                  </a:lnTo>
                  <a:lnTo>
                    <a:pt x="318919" y="1231900"/>
                  </a:lnTo>
                  <a:lnTo>
                    <a:pt x="358666" y="1244600"/>
                  </a:lnTo>
                  <a:lnTo>
                    <a:pt x="399871" y="1270000"/>
                  </a:lnTo>
                  <a:lnTo>
                    <a:pt x="442272" y="1282700"/>
                  </a:lnTo>
                  <a:lnTo>
                    <a:pt x="485609" y="1282700"/>
                  </a:lnTo>
                  <a:lnTo>
                    <a:pt x="529621" y="1295400"/>
                  </a:lnTo>
                  <a:lnTo>
                    <a:pt x="840789" y="1295400"/>
                  </a:lnTo>
                  <a:lnTo>
                    <a:pt x="796088" y="1308100"/>
                  </a:lnTo>
                  <a:lnTo>
                    <a:pt x="748965" y="1320800"/>
                  </a:lnTo>
                  <a:lnTo>
                    <a:pt x="699011" y="1333500"/>
                  </a:lnTo>
                  <a:close/>
                </a:path>
                <a:path w="2324100" h="3784600">
                  <a:moveTo>
                    <a:pt x="2190496" y="431800"/>
                  </a:moveTo>
                  <a:lnTo>
                    <a:pt x="2021320" y="431800"/>
                  </a:lnTo>
                  <a:lnTo>
                    <a:pt x="1980174" y="419100"/>
                  </a:lnTo>
                  <a:lnTo>
                    <a:pt x="1939374" y="419100"/>
                  </a:lnTo>
                  <a:lnTo>
                    <a:pt x="1858590" y="393700"/>
                  </a:lnTo>
                  <a:lnTo>
                    <a:pt x="1818495" y="368300"/>
                  </a:lnTo>
                  <a:lnTo>
                    <a:pt x="1738616" y="342900"/>
                  </a:lnTo>
                  <a:lnTo>
                    <a:pt x="1658781" y="292100"/>
                  </a:lnTo>
                  <a:lnTo>
                    <a:pt x="1618740" y="279400"/>
                  </a:lnTo>
                  <a:lnTo>
                    <a:pt x="1578541" y="254000"/>
                  </a:lnTo>
                  <a:lnTo>
                    <a:pt x="1490842" y="203200"/>
                  </a:lnTo>
                  <a:lnTo>
                    <a:pt x="1446386" y="190500"/>
                  </a:lnTo>
                  <a:lnTo>
                    <a:pt x="1355867" y="139700"/>
                  </a:lnTo>
                  <a:lnTo>
                    <a:pt x="1309646" y="127000"/>
                  </a:lnTo>
                  <a:lnTo>
                    <a:pt x="1262678" y="101600"/>
                  </a:lnTo>
                  <a:lnTo>
                    <a:pt x="1116511" y="63500"/>
                  </a:lnTo>
                  <a:lnTo>
                    <a:pt x="1063069" y="50800"/>
                  </a:lnTo>
                  <a:lnTo>
                    <a:pt x="1278949" y="50800"/>
                  </a:lnTo>
                  <a:lnTo>
                    <a:pt x="1327537" y="76200"/>
                  </a:lnTo>
                  <a:lnTo>
                    <a:pt x="1375203" y="88900"/>
                  </a:lnTo>
                  <a:lnTo>
                    <a:pt x="1468181" y="139700"/>
                  </a:lnTo>
                  <a:lnTo>
                    <a:pt x="1603311" y="215900"/>
                  </a:lnTo>
                  <a:lnTo>
                    <a:pt x="1647067" y="228600"/>
                  </a:lnTo>
                  <a:lnTo>
                    <a:pt x="1775457" y="304800"/>
                  </a:lnTo>
                  <a:lnTo>
                    <a:pt x="1859608" y="330200"/>
                  </a:lnTo>
                  <a:lnTo>
                    <a:pt x="1901538" y="355600"/>
                  </a:lnTo>
                  <a:lnTo>
                    <a:pt x="1943498" y="368300"/>
                  </a:lnTo>
                  <a:lnTo>
                    <a:pt x="1985584" y="368300"/>
                  </a:lnTo>
                  <a:lnTo>
                    <a:pt x="2027890" y="381000"/>
                  </a:lnTo>
                  <a:lnTo>
                    <a:pt x="2323763" y="381000"/>
                  </a:lnTo>
                  <a:lnTo>
                    <a:pt x="2278620" y="406400"/>
                  </a:lnTo>
                  <a:lnTo>
                    <a:pt x="2190496" y="431800"/>
                  </a:lnTo>
                  <a:close/>
                </a:path>
                <a:path w="2324100" h="3784600">
                  <a:moveTo>
                    <a:pt x="2323951" y="381000"/>
                  </a:moveTo>
                  <a:lnTo>
                    <a:pt x="2157092" y="381000"/>
                  </a:lnTo>
                  <a:lnTo>
                    <a:pt x="2291722" y="342900"/>
                  </a:lnTo>
                  <a:lnTo>
                    <a:pt x="2323951" y="330200"/>
                  </a:lnTo>
                  <a:lnTo>
                    <a:pt x="2323951" y="381000"/>
                  </a:lnTo>
                  <a:close/>
                </a:path>
                <a:path w="2324100" h="3784600">
                  <a:moveTo>
                    <a:pt x="840789" y="1295400"/>
                  </a:moveTo>
                  <a:lnTo>
                    <a:pt x="587275" y="1295400"/>
                  </a:lnTo>
                  <a:lnTo>
                    <a:pt x="641312" y="1282700"/>
                  </a:lnTo>
                  <a:lnTo>
                    <a:pt x="692078" y="1282700"/>
                  </a:lnTo>
                  <a:lnTo>
                    <a:pt x="739916" y="1270000"/>
                  </a:lnTo>
                  <a:lnTo>
                    <a:pt x="785173" y="1257300"/>
                  </a:lnTo>
                  <a:lnTo>
                    <a:pt x="828192" y="1244600"/>
                  </a:lnTo>
                  <a:lnTo>
                    <a:pt x="869320" y="1231900"/>
                  </a:lnTo>
                  <a:lnTo>
                    <a:pt x="1027132" y="1193800"/>
                  </a:lnTo>
                  <a:lnTo>
                    <a:pt x="1116282" y="1193800"/>
                  </a:lnTo>
                  <a:lnTo>
                    <a:pt x="1193482" y="1219200"/>
                  </a:lnTo>
                  <a:lnTo>
                    <a:pt x="1233788" y="1231900"/>
                  </a:lnTo>
                  <a:lnTo>
                    <a:pt x="1254291" y="1244600"/>
                  </a:lnTo>
                  <a:lnTo>
                    <a:pt x="1026592" y="1244600"/>
                  </a:lnTo>
                  <a:lnTo>
                    <a:pt x="933190" y="1270000"/>
                  </a:lnTo>
                  <a:lnTo>
                    <a:pt x="883474" y="1282700"/>
                  </a:lnTo>
                  <a:lnTo>
                    <a:pt x="840789" y="1295400"/>
                  </a:lnTo>
                  <a:close/>
                </a:path>
                <a:path w="2324100" h="3784600">
                  <a:moveTo>
                    <a:pt x="2323951" y="3784600"/>
                  </a:moveTo>
                  <a:lnTo>
                    <a:pt x="2178855" y="3746500"/>
                  </a:lnTo>
                  <a:lnTo>
                    <a:pt x="2131408" y="3721100"/>
                  </a:lnTo>
                  <a:lnTo>
                    <a:pt x="2084653" y="3708400"/>
                  </a:lnTo>
                  <a:lnTo>
                    <a:pt x="2038666" y="3683000"/>
                  </a:lnTo>
                  <a:lnTo>
                    <a:pt x="1993528" y="3657600"/>
                  </a:lnTo>
                  <a:lnTo>
                    <a:pt x="1949316" y="3644900"/>
                  </a:lnTo>
                  <a:lnTo>
                    <a:pt x="1906108" y="3606800"/>
                  </a:lnTo>
                  <a:lnTo>
                    <a:pt x="1859708" y="3581400"/>
                  </a:lnTo>
                  <a:lnTo>
                    <a:pt x="1815470" y="3543300"/>
                  </a:lnTo>
                  <a:lnTo>
                    <a:pt x="1773401" y="3517900"/>
                  </a:lnTo>
                  <a:lnTo>
                    <a:pt x="1733512" y="3479800"/>
                  </a:lnTo>
                  <a:lnTo>
                    <a:pt x="1695809" y="3441700"/>
                  </a:lnTo>
                  <a:lnTo>
                    <a:pt x="1660301" y="3403600"/>
                  </a:lnTo>
                  <a:lnTo>
                    <a:pt x="1626996" y="3365500"/>
                  </a:lnTo>
                  <a:lnTo>
                    <a:pt x="1595903" y="3327400"/>
                  </a:lnTo>
                  <a:lnTo>
                    <a:pt x="1567030" y="3289300"/>
                  </a:lnTo>
                  <a:lnTo>
                    <a:pt x="1540385" y="3251200"/>
                  </a:lnTo>
                  <a:lnTo>
                    <a:pt x="1515977" y="3200400"/>
                  </a:lnTo>
                  <a:lnTo>
                    <a:pt x="1493813" y="3162300"/>
                  </a:lnTo>
                  <a:lnTo>
                    <a:pt x="1473903" y="3111500"/>
                  </a:lnTo>
                  <a:lnTo>
                    <a:pt x="1455454" y="3060700"/>
                  </a:lnTo>
                  <a:lnTo>
                    <a:pt x="1440350" y="3009900"/>
                  </a:lnTo>
                  <a:lnTo>
                    <a:pt x="1428289" y="2971800"/>
                  </a:lnTo>
                  <a:lnTo>
                    <a:pt x="1418971" y="2921000"/>
                  </a:lnTo>
                  <a:lnTo>
                    <a:pt x="1412097" y="2870200"/>
                  </a:lnTo>
                  <a:lnTo>
                    <a:pt x="1407366" y="2832100"/>
                  </a:lnTo>
                  <a:lnTo>
                    <a:pt x="1404477" y="2781300"/>
                  </a:lnTo>
                  <a:lnTo>
                    <a:pt x="1403132" y="2730500"/>
                  </a:lnTo>
                  <a:lnTo>
                    <a:pt x="1403029" y="2679700"/>
                  </a:lnTo>
                  <a:lnTo>
                    <a:pt x="1403869" y="2628900"/>
                  </a:lnTo>
                  <a:lnTo>
                    <a:pt x="1405352" y="2590800"/>
                  </a:lnTo>
                  <a:lnTo>
                    <a:pt x="1407176" y="2540000"/>
                  </a:lnTo>
                  <a:lnTo>
                    <a:pt x="1410516" y="2463800"/>
                  </a:lnTo>
                  <a:lnTo>
                    <a:pt x="1415414" y="2413000"/>
                  </a:lnTo>
                  <a:lnTo>
                    <a:pt x="1421580" y="2362200"/>
                  </a:lnTo>
                  <a:lnTo>
                    <a:pt x="1428723" y="2311400"/>
                  </a:lnTo>
                  <a:lnTo>
                    <a:pt x="1436554" y="2260600"/>
                  </a:lnTo>
                  <a:lnTo>
                    <a:pt x="1444781" y="2222500"/>
                  </a:lnTo>
                  <a:lnTo>
                    <a:pt x="1453115" y="2197100"/>
                  </a:lnTo>
                  <a:lnTo>
                    <a:pt x="1461265" y="2159000"/>
                  </a:lnTo>
                  <a:lnTo>
                    <a:pt x="1471895" y="2120900"/>
                  </a:lnTo>
                  <a:lnTo>
                    <a:pt x="1481092" y="2070100"/>
                  </a:lnTo>
                  <a:lnTo>
                    <a:pt x="1488183" y="2032000"/>
                  </a:lnTo>
                  <a:lnTo>
                    <a:pt x="1492494" y="1981200"/>
                  </a:lnTo>
                  <a:lnTo>
                    <a:pt x="1493350" y="1930400"/>
                  </a:lnTo>
                  <a:lnTo>
                    <a:pt x="1490079" y="1866900"/>
                  </a:lnTo>
                  <a:lnTo>
                    <a:pt x="1486155" y="1828800"/>
                  </a:lnTo>
                  <a:lnTo>
                    <a:pt x="1480726" y="1790700"/>
                  </a:lnTo>
                  <a:lnTo>
                    <a:pt x="1473555" y="1739900"/>
                  </a:lnTo>
                  <a:lnTo>
                    <a:pt x="1464406" y="1689100"/>
                  </a:lnTo>
                  <a:lnTo>
                    <a:pt x="1453041" y="1638300"/>
                  </a:lnTo>
                  <a:lnTo>
                    <a:pt x="1439225" y="1587500"/>
                  </a:lnTo>
                  <a:lnTo>
                    <a:pt x="1422720" y="1536700"/>
                  </a:lnTo>
                  <a:lnTo>
                    <a:pt x="1403291" y="1498600"/>
                  </a:lnTo>
                  <a:lnTo>
                    <a:pt x="1380701" y="1447800"/>
                  </a:lnTo>
                  <a:lnTo>
                    <a:pt x="1354713" y="1409700"/>
                  </a:lnTo>
                  <a:lnTo>
                    <a:pt x="1325090" y="1358900"/>
                  </a:lnTo>
                  <a:lnTo>
                    <a:pt x="1291597" y="1333500"/>
                  </a:lnTo>
                  <a:lnTo>
                    <a:pt x="1253996" y="1295400"/>
                  </a:lnTo>
                  <a:lnTo>
                    <a:pt x="1212052" y="1270000"/>
                  </a:lnTo>
                  <a:lnTo>
                    <a:pt x="1163821" y="1257300"/>
                  </a:lnTo>
                  <a:lnTo>
                    <a:pt x="1117377" y="1244600"/>
                  </a:lnTo>
                  <a:lnTo>
                    <a:pt x="1254291" y="1244600"/>
                  </a:lnTo>
                  <a:lnTo>
                    <a:pt x="1274793" y="1257300"/>
                  </a:lnTo>
                  <a:lnTo>
                    <a:pt x="1312055" y="1282700"/>
                  </a:lnTo>
                  <a:lnTo>
                    <a:pt x="1345753" y="1308100"/>
                  </a:lnTo>
                  <a:lnTo>
                    <a:pt x="1376064" y="1346200"/>
                  </a:lnTo>
                  <a:lnTo>
                    <a:pt x="1403167" y="1384300"/>
                  </a:lnTo>
                  <a:lnTo>
                    <a:pt x="1427241" y="1435100"/>
                  </a:lnTo>
                  <a:lnTo>
                    <a:pt x="1448464" y="1473200"/>
                  </a:lnTo>
                  <a:lnTo>
                    <a:pt x="1467015" y="1511300"/>
                  </a:lnTo>
                  <a:lnTo>
                    <a:pt x="1483072" y="1562100"/>
                  </a:lnTo>
                  <a:lnTo>
                    <a:pt x="1496813" y="1612900"/>
                  </a:lnTo>
                  <a:lnTo>
                    <a:pt x="1508417" y="1651000"/>
                  </a:lnTo>
                  <a:lnTo>
                    <a:pt x="1518063" y="1701800"/>
                  </a:lnTo>
                  <a:lnTo>
                    <a:pt x="1525929" y="1752600"/>
                  </a:lnTo>
                  <a:lnTo>
                    <a:pt x="1532192" y="1790700"/>
                  </a:lnTo>
                  <a:lnTo>
                    <a:pt x="1537033" y="1828800"/>
                  </a:lnTo>
                  <a:lnTo>
                    <a:pt x="1540629" y="1866900"/>
                  </a:lnTo>
                  <a:lnTo>
                    <a:pt x="1543964" y="1930400"/>
                  </a:lnTo>
                  <a:lnTo>
                    <a:pt x="1542876" y="1981200"/>
                  </a:lnTo>
                  <a:lnTo>
                    <a:pt x="1538165" y="2032000"/>
                  </a:lnTo>
                  <a:lnTo>
                    <a:pt x="1530631" y="2082800"/>
                  </a:lnTo>
                  <a:lnTo>
                    <a:pt x="1521076" y="2120900"/>
                  </a:lnTo>
                  <a:lnTo>
                    <a:pt x="1510299" y="2171700"/>
                  </a:lnTo>
                  <a:lnTo>
                    <a:pt x="1500887" y="2209800"/>
                  </a:lnTo>
                  <a:lnTo>
                    <a:pt x="1491520" y="2247900"/>
                  </a:lnTo>
                  <a:lnTo>
                    <a:pt x="1482551" y="2298700"/>
                  </a:lnTo>
                  <a:lnTo>
                    <a:pt x="1474333" y="2349500"/>
                  </a:lnTo>
                  <a:lnTo>
                    <a:pt x="1467221" y="2400300"/>
                  </a:lnTo>
                  <a:lnTo>
                    <a:pt x="1461567" y="2463800"/>
                  </a:lnTo>
                  <a:lnTo>
                    <a:pt x="1457726" y="2540000"/>
                  </a:lnTo>
                  <a:lnTo>
                    <a:pt x="1455871" y="2590800"/>
                  </a:lnTo>
                  <a:lnTo>
                    <a:pt x="1454415" y="2641600"/>
                  </a:lnTo>
                  <a:lnTo>
                    <a:pt x="1453731" y="2692400"/>
                  </a:lnTo>
                  <a:lnTo>
                    <a:pt x="1454193" y="2743200"/>
                  </a:lnTo>
                  <a:lnTo>
                    <a:pt x="1456175" y="2794000"/>
                  </a:lnTo>
                  <a:lnTo>
                    <a:pt x="1460051" y="2844800"/>
                  </a:lnTo>
                  <a:lnTo>
                    <a:pt x="1466194" y="2895600"/>
                  </a:lnTo>
                  <a:lnTo>
                    <a:pt x="1474978" y="2946400"/>
                  </a:lnTo>
                  <a:lnTo>
                    <a:pt x="1486777" y="2997200"/>
                  </a:lnTo>
                  <a:lnTo>
                    <a:pt x="1501965" y="3048000"/>
                  </a:lnTo>
                  <a:lnTo>
                    <a:pt x="1520914" y="3098800"/>
                  </a:lnTo>
                  <a:lnTo>
                    <a:pt x="1539847" y="3136900"/>
                  </a:lnTo>
                  <a:lnTo>
                    <a:pt x="1560943" y="3175000"/>
                  </a:lnTo>
                  <a:lnTo>
                    <a:pt x="1584194" y="3225800"/>
                  </a:lnTo>
                  <a:lnTo>
                    <a:pt x="1609591" y="3263900"/>
                  </a:lnTo>
                  <a:lnTo>
                    <a:pt x="1637127" y="3302000"/>
                  </a:lnTo>
                  <a:lnTo>
                    <a:pt x="1666794" y="3340100"/>
                  </a:lnTo>
                  <a:lnTo>
                    <a:pt x="1698582" y="3378200"/>
                  </a:lnTo>
                  <a:lnTo>
                    <a:pt x="1732483" y="3403600"/>
                  </a:lnTo>
                  <a:lnTo>
                    <a:pt x="1768490" y="3441700"/>
                  </a:lnTo>
                  <a:lnTo>
                    <a:pt x="1806594" y="3479800"/>
                  </a:lnTo>
                  <a:lnTo>
                    <a:pt x="1846787" y="3505200"/>
                  </a:lnTo>
                  <a:lnTo>
                    <a:pt x="1889060" y="3543300"/>
                  </a:lnTo>
                  <a:lnTo>
                    <a:pt x="1933405" y="3568700"/>
                  </a:lnTo>
                  <a:lnTo>
                    <a:pt x="1975731" y="3594100"/>
                  </a:lnTo>
                  <a:lnTo>
                    <a:pt x="2019049" y="3619500"/>
                  </a:lnTo>
                  <a:lnTo>
                    <a:pt x="2063278" y="3644900"/>
                  </a:lnTo>
                  <a:lnTo>
                    <a:pt x="2108338" y="3657600"/>
                  </a:lnTo>
                  <a:lnTo>
                    <a:pt x="2154150" y="3683000"/>
                  </a:lnTo>
                  <a:lnTo>
                    <a:pt x="2295289" y="3721100"/>
                  </a:lnTo>
                  <a:lnTo>
                    <a:pt x="2323951" y="3733800"/>
                  </a:lnTo>
                  <a:lnTo>
                    <a:pt x="2323951" y="3784600"/>
                  </a:lnTo>
                  <a:close/>
                </a:path>
                <a:path w="2324100" h="3784600">
                  <a:moveTo>
                    <a:pt x="528105" y="1346200"/>
                  </a:moveTo>
                  <a:lnTo>
                    <a:pt x="481781" y="1333500"/>
                  </a:lnTo>
                  <a:lnTo>
                    <a:pt x="588988" y="1333500"/>
                  </a:lnTo>
                  <a:lnTo>
                    <a:pt x="528105" y="1346200"/>
                  </a:lnTo>
                  <a:close/>
                </a:path>
              </a:pathLst>
            </a:custGeom>
            <a:solidFill>
              <a:srgbClr val="FF66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916252" y="9902257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74686" y="9896954"/>
            <a:ext cx="33655" cy="28575"/>
          </a:xfrm>
          <a:custGeom>
            <a:avLst/>
            <a:gdLst/>
            <a:ahLst/>
            <a:cxnLst/>
            <a:rect l="l" t="t" r="r" b="b"/>
            <a:pathLst>
              <a:path w="33654" h="28575">
                <a:moveTo>
                  <a:pt x="20180" y="28561"/>
                </a:moveTo>
                <a:lnTo>
                  <a:pt x="18209" y="28446"/>
                </a:lnTo>
                <a:lnTo>
                  <a:pt x="12215" y="28446"/>
                </a:lnTo>
                <a:lnTo>
                  <a:pt x="10419" y="28088"/>
                </a:lnTo>
                <a:lnTo>
                  <a:pt x="0" y="16230"/>
                </a:lnTo>
                <a:lnTo>
                  <a:pt x="0" y="12495"/>
                </a:lnTo>
                <a:lnTo>
                  <a:pt x="12215" y="279"/>
                </a:lnTo>
                <a:lnTo>
                  <a:pt x="17671" y="279"/>
                </a:lnTo>
                <a:lnTo>
                  <a:pt x="33242" y="16001"/>
                </a:lnTo>
                <a:lnTo>
                  <a:pt x="32883" y="17900"/>
                </a:lnTo>
                <a:lnTo>
                  <a:pt x="22092" y="28276"/>
                </a:lnTo>
                <a:lnTo>
                  <a:pt x="20180" y="28561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34611" y="9891984"/>
            <a:ext cx="41275" cy="38735"/>
          </a:xfrm>
          <a:custGeom>
            <a:avLst/>
            <a:gdLst/>
            <a:ahLst/>
            <a:cxnLst/>
            <a:rect l="l" t="t" r="r" b="b"/>
            <a:pathLst>
              <a:path w="41275" h="38734">
                <a:moveTo>
                  <a:pt x="17884" y="38439"/>
                </a:moveTo>
                <a:lnTo>
                  <a:pt x="0" y="21719"/>
                </a:lnTo>
                <a:lnTo>
                  <a:pt x="0" y="16855"/>
                </a:lnTo>
                <a:lnTo>
                  <a:pt x="17884" y="136"/>
                </a:lnTo>
                <a:lnTo>
                  <a:pt x="21473" y="136"/>
                </a:lnTo>
                <a:lnTo>
                  <a:pt x="41066" y="21428"/>
                </a:lnTo>
                <a:lnTo>
                  <a:pt x="40625" y="23885"/>
                </a:lnTo>
                <a:lnTo>
                  <a:pt x="24735" y="38390"/>
                </a:lnTo>
                <a:lnTo>
                  <a:pt x="17884" y="38439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002" y="9886763"/>
            <a:ext cx="52705" cy="48895"/>
          </a:xfrm>
          <a:custGeom>
            <a:avLst/>
            <a:gdLst/>
            <a:ahLst/>
            <a:cxnLst/>
            <a:rect l="l" t="t" r="r" b="b"/>
            <a:pathLst>
              <a:path w="52704" h="48895">
                <a:moveTo>
                  <a:pt x="21008" y="48684"/>
                </a:moveTo>
                <a:lnTo>
                  <a:pt x="0" y="27676"/>
                </a:lnTo>
                <a:lnTo>
                  <a:pt x="0" y="21252"/>
                </a:lnTo>
                <a:lnTo>
                  <a:pt x="21008" y="244"/>
                </a:lnTo>
                <a:lnTo>
                  <a:pt x="27808" y="244"/>
                </a:lnTo>
                <a:lnTo>
                  <a:pt x="27808" y="65"/>
                </a:lnTo>
                <a:lnTo>
                  <a:pt x="52676" y="27105"/>
                </a:lnTo>
                <a:lnTo>
                  <a:pt x="52122" y="30218"/>
                </a:lnTo>
                <a:lnTo>
                  <a:pt x="32018" y="48618"/>
                </a:lnTo>
                <a:lnTo>
                  <a:pt x="21008" y="48684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50795" y="9881894"/>
            <a:ext cx="60960" cy="59055"/>
          </a:xfrm>
          <a:custGeom>
            <a:avLst/>
            <a:gdLst/>
            <a:ahLst/>
            <a:cxnLst/>
            <a:rect l="l" t="t" r="r" b="b"/>
            <a:pathLst>
              <a:path w="60960" h="59054">
                <a:moveTo>
                  <a:pt x="34087" y="58665"/>
                </a:moveTo>
                <a:lnTo>
                  <a:pt x="744" y="36964"/>
                </a:lnTo>
                <a:lnTo>
                  <a:pt x="0" y="33222"/>
                </a:lnTo>
                <a:lnTo>
                  <a:pt x="0" y="25443"/>
                </a:lnTo>
                <a:lnTo>
                  <a:pt x="25443" y="0"/>
                </a:lnTo>
                <a:lnTo>
                  <a:pt x="32921" y="0"/>
                </a:lnTo>
                <a:lnTo>
                  <a:pt x="60774" y="32500"/>
                </a:lnTo>
                <a:lnTo>
                  <a:pt x="60168" y="36095"/>
                </a:lnTo>
                <a:lnTo>
                  <a:pt x="34087" y="58665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408" y="9877319"/>
            <a:ext cx="70873" cy="6889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69725" y="9871565"/>
            <a:ext cx="82148" cy="7922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31182" y="9865993"/>
            <a:ext cx="89350" cy="8981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85159" y="9861222"/>
            <a:ext cx="104186" cy="9970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43971" y="9856509"/>
            <a:ext cx="111533" cy="10961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02655" y="9851139"/>
            <a:ext cx="124583" cy="11991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9735" y="9841125"/>
            <a:ext cx="148464" cy="14055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761088" y="9846022"/>
            <a:ext cx="134883" cy="13015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537236" y="9830117"/>
            <a:ext cx="175313" cy="16184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78341" y="9836052"/>
            <a:ext cx="155433" cy="15043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799722" y="9825920"/>
            <a:ext cx="166852" cy="17043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54244" y="9820512"/>
            <a:ext cx="186382" cy="181135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312858" y="9815662"/>
            <a:ext cx="196615" cy="19118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571596" y="9810288"/>
            <a:ext cx="210556" cy="201625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830354" y="9805268"/>
            <a:ext cx="219468" cy="211744"/>
          </a:xfrm>
          <a:prstGeom prst="rect">
            <a:avLst/>
          </a:prstGeom>
        </p:spPr>
      </p:pic>
      <p:sp>
        <p:nvSpPr>
          <p:cNvPr id="28" name="object 28"/>
          <p:cNvSpPr/>
          <p:nvPr/>
        </p:nvSpPr>
        <p:spPr>
          <a:xfrm>
            <a:off x="3916252" y="10186077"/>
            <a:ext cx="22225" cy="18415"/>
          </a:xfrm>
          <a:custGeom>
            <a:avLst/>
            <a:gdLst/>
            <a:ahLst/>
            <a:cxnLst/>
            <a:rect l="l" t="t" r="r" b="b"/>
            <a:pathLst>
              <a:path w="22225" h="18415">
                <a:moveTo>
                  <a:pt x="15394" y="17940"/>
                </a:moveTo>
                <a:lnTo>
                  <a:pt x="6493" y="17940"/>
                </a:lnTo>
                <a:lnTo>
                  <a:pt x="4378" y="17064"/>
                </a:lnTo>
                <a:lnTo>
                  <a:pt x="875" y="13561"/>
                </a:lnTo>
                <a:lnTo>
                  <a:pt x="0" y="11447"/>
                </a:lnTo>
                <a:lnTo>
                  <a:pt x="0" y="6493"/>
                </a:lnTo>
                <a:lnTo>
                  <a:pt x="875" y="4378"/>
                </a:lnTo>
                <a:lnTo>
                  <a:pt x="4378" y="875"/>
                </a:lnTo>
                <a:lnTo>
                  <a:pt x="6493" y="0"/>
                </a:lnTo>
                <a:lnTo>
                  <a:pt x="12378" y="0"/>
                </a:lnTo>
                <a:lnTo>
                  <a:pt x="15394" y="0"/>
                </a:lnTo>
                <a:lnTo>
                  <a:pt x="17508" y="875"/>
                </a:lnTo>
                <a:lnTo>
                  <a:pt x="21011" y="4378"/>
                </a:lnTo>
                <a:lnTo>
                  <a:pt x="21887" y="6493"/>
                </a:lnTo>
                <a:lnTo>
                  <a:pt x="21887" y="11447"/>
                </a:lnTo>
                <a:lnTo>
                  <a:pt x="21011" y="13561"/>
                </a:lnTo>
                <a:lnTo>
                  <a:pt x="17508" y="17064"/>
                </a:lnTo>
                <a:lnTo>
                  <a:pt x="15394" y="17940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75809" y="10180594"/>
            <a:ext cx="32384" cy="28575"/>
          </a:xfrm>
          <a:custGeom>
            <a:avLst/>
            <a:gdLst/>
            <a:ahLst/>
            <a:cxnLst/>
            <a:rect l="l" t="t" r="r" b="b"/>
            <a:pathLst>
              <a:path w="32385" h="28575">
                <a:moveTo>
                  <a:pt x="19057" y="28561"/>
                </a:moveTo>
                <a:lnTo>
                  <a:pt x="17086" y="28446"/>
                </a:lnTo>
                <a:lnTo>
                  <a:pt x="12960" y="28446"/>
                </a:lnTo>
                <a:lnTo>
                  <a:pt x="9300" y="28153"/>
                </a:lnTo>
                <a:lnTo>
                  <a:pt x="6225" y="26658"/>
                </a:lnTo>
                <a:lnTo>
                  <a:pt x="1245" y="21263"/>
                </a:lnTo>
                <a:lnTo>
                  <a:pt x="0" y="18079"/>
                </a:lnTo>
                <a:lnTo>
                  <a:pt x="0" y="10736"/>
                </a:lnTo>
                <a:lnTo>
                  <a:pt x="1245" y="7552"/>
                </a:lnTo>
                <a:lnTo>
                  <a:pt x="6225" y="2157"/>
                </a:lnTo>
                <a:lnTo>
                  <a:pt x="9300" y="662"/>
                </a:lnTo>
                <a:lnTo>
                  <a:pt x="12960" y="369"/>
                </a:lnTo>
                <a:lnTo>
                  <a:pt x="16548" y="369"/>
                </a:lnTo>
                <a:lnTo>
                  <a:pt x="16548" y="189"/>
                </a:lnTo>
                <a:lnTo>
                  <a:pt x="32119" y="16001"/>
                </a:lnTo>
                <a:lnTo>
                  <a:pt x="31760" y="17900"/>
                </a:lnTo>
                <a:lnTo>
                  <a:pt x="20969" y="28276"/>
                </a:lnTo>
                <a:lnTo>
                  <a:pt x="19057" y="28561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34611" y="10175671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22190" y="38482"/>
                </a:moveTo>
                <a:lnTo>
                  <a:pt x="17884" y="38482"/>
                </a:lnTo>
                <a:lnTo>
                  <a:pt x="15458" y="38316"/>
                </a:lnTo>
                <a:lnTo>
                  <a:pt x="0" y="21763"/>
                </a:lnTo>
                <a:lnTo>
                  <a:pt x="0" y="16898"/>
                </a:lnTo>
                <a:lnTo>
                  <a:pt x="17884" y="179"/>
                </a:lnTo>
                <a:lnTo>
                  <a:pt x="21473" y="179"/>
                </a:lnTo>
                <a:lnTo>
                  <a:pt x="21473" y="0"/>
                </a:lnTo>
                <a:lnTo>
                  <a:pt x="39895" y="21352"/>
                </a:lnTo>
                <a:lnTo>
                  <a:pt x="39490" y="23723"/>
                </a:lnTo>
                <a:lnTo>
                  <a:pt x="24629" y="38276"/>
                </a:lnTo>
                <a:lnTo>
                  <a:pt x="22190" y="38482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93389" y="10170584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22833" y="48682"/>
                </a:moveTo>
                <a:lnTo>
                  <a:pt x="0" y="27514"/>
                </a:lnTo>
                <a:lnTo>
                  <a:pt x="0" y="21322"/>
                </a:lnTo>
                <a:lnTo>
                  <a:pt x="22833" y="153"/>
                </a:lnTo>
                <a:lnTo>
                  <a:pt x="26421" y="153"/>
                </a:lnTo>
                <a:lnTo>
                  <a:pt x="51278" y="27102"/>
                </a:lnTo>
                <a:lnTo>
                  <a:pt x="50724" y="30215"/>
                </a:lnTo>
                <a:lnTo>
                  <a:pt x="30630" y="48615"/>
                </a:lnTo>
                <a:lnTo>
                  <a:pt x="22833" y="48682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50795" y="10165625"/>
            <a:ext cx="61594" cy="59055"/>
          </a:xfrm>
          <a:custGeom>
            <a:avLst/>
            <a:gdLst/>
            <a:ahLst/>
            <a:cxnLst/>
            <a:rect l="l" t="t" r="r" b="b"/>
            <a:pathLst>
              <a:path w="61595" h="59054">
                <a:moveTo>
                  <a:pt x="34087" y="58755"/>
                </a:moveTo>
                <a:lnTo>
                  <a:pt x="744" y="37054"/>
                </a:lnTo>
                <a:lnTo>
                  <a:pt x="0" y="33312"/>
                </a:lnTo>
                <a:lnTo>
                  <a:pt x="0" y="25532"/>
                </a:lnTo>
                <a:lnTo>
                  <a:pt x="25443" y="89"/>
                </a:lnTo>
                <a:lnTo>
                  <a:pt x="32920" y="89"/>
                </a:lnTo>
                <a:lnTo>
                  <a:pt x="61480" y="32593"/>
                </a:lnTo>
                <a:lnTo>
                  <a:pt x="60853" y="36242"/>
                </a:lnTo>
                <a:lnTo>
                  <a:pt x="37847" y="58486"/>
                </a:lnTo>
                <a:lnTo>
                  <a:pt x="34087" y="58755"/>
                </a:lnTo>
                <a:close/>
              </a:path>
            </a:pathLst>
          </a:custGeom>
          <a:solidFill>
            <a:srgbClr val="C1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211166" y="10160422"/>
            <a:ext cx="69939" cy="6898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469725" y="10155219"/>
            <a:ext cx="80491" cy="79207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730756" y="10149813"/>
            <a:ext cx="89776" cy="89815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985193" y="10145262"/>
            <a:ext cx="102271" cy="9948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246169" y="10140239"/>
            <a:ext cx="108593" cy="109527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761088" y="10129752"/>
            <a:ext cx="134883" cy="130150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504882" y="10134946"/>
            <a:ext cx="120428" cy="11993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7019701" y="10124668"/>
            <a:ext cx="147333" cy="140488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7280912" y="10119129"/>
            <a:ext cx="157204" cy="15083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7799721" y="10109650"/>
            <a:ext cx="166853" cy="170435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7539791" y="10113874"/>
            <a:ext cx="171936" cy="161841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8054244" y="10104270"/>
            <a:ext cx="188616" cy="18123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8315784" y="10099334"/>
            <a:ext cx="191480" cy="187665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8574475" y="10094184"/>
            <a:ext cx="203842" cy="192815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8830405" y="10089288"/>
            <a:ext cx="213307" cy="197711"/>
          </a:xfrm>
          <a:prstGeom prst="rect">
            <a:avLst/>
          </a:prstGeom>
        </p:spPr>
      </p:pic>
      <p:grpSp>
        <p:nvGrpSpPr>
          <p:cNvPr id="48" name="object 48"/>
          <p:cNvGrpSpPr/>
          <p:nvPr/>
        </p:nvGrpSpPr>
        <p:grpSpPr>
          <a:xfrm>
            <a:off x="0" y="0"/>
            <a:ext cx="4467225" cy="9380855"/>
            <a:chOff x="0" y="0"/>
            <a:chExt cx="4467225" cy="9380855"/>
          </a:xfrm>
        </p:grpSpPr>
        <p:sp>
          <p:nvSpPr>
            <p:cNvPr id="49" name="object 49"/>
            <p:cNvSpPr/>
            <p:nvPr/>
          </p:nvSpPr>
          <p:spPr>
            <a:xfrm>
              <a:off x="0" y="0"/>
              <a:ext cx="4467225" cy="4234180"/>
            </a:xfrm>
            <a:custGeom>
              <a:avLst/>
              <a:gdLst/>
              <a:ahLst/>
              <a:cxnLst/>
              <a:rect l="l" t="t" r="r" b="b"/>
              <a:pathLst>
                <a:path w="4467225" h="4234180">
                  <a:moveTo>
                    <a:pt x="4452719" y="188230"/>
                  </a:moveTo>
                  <a:lnTo>
                    <a:pt x="4445764" y="237096"/>
                  </a:lnTo>
                  <a:lnTo>
                    <a:pt x="4437579" y="285733"/>
                  </a:lnTo>
                  <a:lnTo>
                    <a:pt x="4428216" y="334090"/>
                  </a:lnTo>
                  <a:lnTo>
                    <a:pt x="4417595" y="382701"/>
                  </a:lnTo>
                  <a:lnTo>
                    <a:pt x="4405802" y="431020"/>
                  </a:lnTo>
                  <a:lnTo>
                    <a:pt x="4392854" y="479026"/>
                  </a:lnTo>
                  <a:lnTo>
                    <a:pt x="4378767" y="526699"/>
                  </a:lnTo>
                  <a:lnTo>
                    <a:pt x="4363556" y="574018"/>
                  </a:lnTo>
                  <a:lnTo>
                    <a:pt x="4347237" y="620962"/>
                  </a:lnTo>
                  <a:lnTo>
                    <a:pt x="4329826" y="667512"/>
                  </a:lnTo>
                  <a:lnTo>
                    <a:pt x="4311338" y="713647"/>
                  </a:lnTo>
                  <a:lnTo>
                    <a:pt x="4291789" y="759345"/>
                  </a:lnTo>
                  <a:lnTo>
                    <a:pt x="4271195" y="804587"/>
                  </a:lnTo>
                  <a:lnTo>
                    <a:pt x="4249572" y="849352"/>
                  </a:lnTo>
                  <a:lnTo>
                    <a:pt x="4226934" y="893620"/>
                  </a:lnTo>
                  <a:lnTo>
                    <a:pt x="4203298" y="937369"/>
                  </a:lnTo>
                  <a:lnTo>
                    <a:pt x="4178680" y="980579"/>
                  </a:lnTo>
                  <a:lnTo>
                    <a:pt x="4153095" y="1023231"/>
                  </a:lnTo>
                  <a:lnTo>
                    <a:pt x="4126559" y="1065303"/>
                  </a:lnTo>
                  <a:lnTo>
                    <a:pt x="4099087" y="1106774"/>
                  </a:lnTo>
                  <a:lnTo>
                    <a:pt x="4070696" y="1147624"/>
                  </a:lnTo>
                  <a:lnTo>
                    <a:pt x="4041400" y="1187834"/>
                  </a:lnTo>
                  <a:lnTo>
                    <a:pt x="4011217" y="1227381"/>
                  </a:lnTo>
                  <a:lnTo>
                    <a:pt x="3980160" y="1266246"/>
                  </a:lnTo>
                  <a:lnTo>
                    <a:pt x="3948247" y="1304408"/>
                  </a:lnTo>
                  <a:lnTo>
                    <a:pt x="3915492" y="1341846"/>
                  </a:lnTo>
                  <a:lnTo>
                    <a:pt x="3881911" y="1378540"/>
                  </a:lnTo>
                  <a:lnTo>
                    <a:pt x="3847521" y="1414470"/>
                  </a:lnTo>
                  <a:lnTo>
                    <a:pt x="3812337" y="1449614"/>
                  </a:lnTo>
                  <a:lnTo>
                    <a:pt x="3776373" y="1483953"/>
                  </a:lnTo>
                  <a:lnTo>
                    <a:pt x="3739647" y="1517466"/>
                  </a:lnTo>
                  <a:lnTo>
                    <a:pt x="3702174" y="1550131"/>
                  </a:lnTo>
                  <a:lnTo>
                    <a:pt x="3663970" y="1581930"/>
                  </a:lnTo>
                  <a:lnTo>
                    <a:pt x="3625049" y="1612840"/>
                  </a:lnTo>
                  <a:lnTo>
                    <a:pt x="3585429" y="1642842"/>
                  </a:lnTo>
                  <a:lnTo>
                    <a:pt x="3545124" y="1671916"/>
                  </a:lnTo>
                  <a:lnTo>
                    <a:pt x="3504150" y="1700039"/>
                  </a:lnTo>
                  <a:lnTo>
                    <a:pt x="3462524" y="1727193"/>
                  </a:lnTo>
                  <a:lnTo>
                    <a:pt x="3420260" y="1753356"/>
                  </a:lnTo>
                  <a:lnTo>
                    <a:pt x="3377374" y="1778508"/>
                  </a:lnTo>
                  <a:lnTo>
                    <a:pt x="3333883" y="1802628"/>
                  </a:lnTo>
                  <a:lnTo>
                    <a:pt x="3289801" y="1825696"/>
                  </a:lnTo>
                  <a:lnTo>
                    <a:pt x="3245463" y="1847594"/>
                  </a:lnTo>
                  <a:lnTo>
                    <a:pt x="3200717" y="1868530"/>
                  </a:lnTo>
                  <a:lnTo>
                    <a:pt x="3155597" y="1888583"/>
                  </a:lnTo>
                  <a:lnTo>
                    <a:pt x="3110136" y="1907833"/>
                  </a:lnTo>
                  <a:lnTo>
                    <a:pt x="3064366" y="1926361"/>
                  </a:lnTo>
                  <a:lnTo>
                    <a:pt x="3018322" y="1944244"/>
                  </a:lnTo>
                  <a:lnTo>
                    <a:pt x="2972036" y="1961564"/>
                  </a:lnTo>
                  <a:lnTo>
                    <a:pt x="2925543" y="1978398"/>
                  </a:lnTo>
                  <a:lnTo>
                    <a:pt x="2878874" y="1994828"/>
                  </a:lnTo>
                  <a:lnTo>
                    <a:pt x="2832064" y="2010933"/>
                  </a:lnTo>
                  <a:lnTo>
                    <a:pt x="2785145" y="2026791"/>
                  </a:lnTo>
                  <a:lnTo>
                    <a:pt x="2597053" y="2089357"/>
                  </a:lnTo>
                  <a:lnTo>
                    <a:pt x="2550092" y="2105179"/>
                  </a:lnTo>
                  <a:lnTo>
                    <a:pt x="2503222" y="2121232"/>
                  </a:lnTo>
                  <a:lnTo>
                    <a:pt x="2456477" y="2137597"/>
                  </a:lnTo>
                  <a:lnTo>
                    <a:pt x="2409890" y="2154352"/>
                  </a:lnTo>
                  <a:lnTo>
                    <a:pt x="2363494" y="2171577"/>
                  </a:lnTo>
                  <a:lnTo>
                    <a:pt x="2317322" y="2189352"/>
                  </a:lnTo>
                  <a:lnTo>
                    <a:pt x="2271304" y="2207858"/>
                  </a:lnTo>
                  <a:lnTo>
                    <a:pt x="2225435" y="2227223"/>
                  </a:lnTo>
                  <a:lnTo>
                    <a:pt x="2179807" y="2247481"/>
                  </a:lnTo>
                  <a:lnTo>
                    <a:pt x="2134512" y="2268665"/>
                  </a:lnTo>
                  <a:lnTo>
                    <a:pt x="2089641" y="2290811"/>
                  </a:lnTo>
                  <a:lnTo>
                    <a:pt x="2045285" y="2313950"/>
                  </a:lnTo>
                  <a:lnTo>
                    <a:pt x="2001536" y="2338118"/>
                  </a:lnTo>
                  <a:lnTo>
                    <a:pt x="1958485" y="2363348"/>
                  </a:lnTo>
                  <a:lnTo>
                    <a:pt x="1916223" y="2389675"/>
                  </a:lnTo>
                  <a:lnTo>
                    <a:pt x="1874842" y="2417131"/>
                  </a:lnTo>
                  <a:lnTo>
                    <a:pt x="1834433" y="2445751"/>
                  </a:lnTo>
                  <a:lnTo>
                    <a:pt x="1795088" y="2475569"/>
                  </a:lnTo>
                  <a:lnTo>
                    <a:pt x="1756898" y="2506618"/>
                  </a:lnTo>
                  <a:lnTo>
                    <a:pt x="1719954" y="2538933"/>
                  </a:lnTo>
                  <a:lnTo>
                    <a:pt x="1684348" y="2572548"/>
                  </a:lnTo>
                  <a:lnTo>
                    <a:pt x="1650171" y="2607495"/>
                  </a:lnTo>
                  <a:lnTo>
                    <a:pt x="1617514" y="2643810"/>
                  </a:lnTo>
                  <a:lnTo>
                    <a:pt x="1586470" y="2681526"/>
                  </a:lnTo>
                  <a:lnTo>
                    <a:pt x="1557128" y="2720676"/>
                  </a:lnTo>
                  <a:lnTo>
                    <a:pt x="1529581" y="2761296"/>
                  </a:lnTo>
                  <a:lnTo>
                    <a:pt x="1503920" y="2803417"/>
                  </a:lnTo>
                  <a:lnTo>
                    <a:pt x="1481762" y="2843431"/>
                  </a:lnTo>
                  <a:lnTo>
                    <a:pt x="1460935" y="2884013"/>
                  </a:lnTo>
                  <a:lnTo>
                    <a:pt x="1441322" y="2925101"/>
                  </a:lnTo>
                  <a:lnTo>
                    <a:pt x="1422812" y="2966630"/>
                  </a:lnTo>
                  <a:lnTo>
                    <a:pt x="1405288" y="3008535"/>
                  </a:lnTo>
                  <a:lnTo>
                    <a:pt x="1388637" y="3050753"/>
                  </a:lnTo>
                  <a:lnTo>
                    <a:pt x="1372745" y="3093218"/>
                  </a:lnTo>
                  <a:lnTo>
                    <a:pt x="1357497" y="3135866"/>
                  </a:lnTo>
                  <a:lnTo>
                    <a:pt x="1342780" y="3178632"/>
                  </a:lnTo>
                  <a:lnTo>
                    <a:pt x="1245016" y="3475914"/>
                  </a:lnTo>
                  <a:lnTo>
                    <a:pt x="1230431" y="3517312"/>
                  </a:lnTo>
                  <a:lnTo>
                    <a:pt x="1215348" y="3558249"/>
                  </a:lnTo>
                  <a:lnTo>
                    <a:pt x="1199654" y="3598660"/>
                  </a:lnTo>
                  <a:lnTo>
                    <a:pt x="1183234" y="3638482"/>
                  </a:lnTo>
                  <a:lnTo>
                    <a:pt x="1165975" y="3677649"/>
                  </a:lnTo>
                  <a:lnTo>
                    <a:pt x="1147761" y="3716098"/>
                  </a:lnTo>
                  <a:lnTo>
                    <a:pt x="1128479" y="3753764"/>
                  </a:lnTo>
                  <a:lnTo>
                    <a:pt x="1108014" y="3790583"/>
                  </a:lnTo>
                  <a:lnTo>
                    <a:pt x="1086253" y="3826489"/>
                  </a:lnTo>
                  <a:lnTo>
                    <a:pt x="1063081" y="3861419"/>
                  </a:lnTo>
                  <a:lnTo>
                    <a:pt x="1038385" y="3895309"/>
                  </a:lnTo>
                  <a:lnTo>
                    <a:pt x="1012048" y="3928094"/>
                  </a:lnTo>
                  <a:lnTo>
                    <a:pt x="983959" y="3959709"/>
                  </a:lnTo>
                  <a:lnTo>
                    <a:pt x="954002" y="3990090"/>
                  </a:lnTo>
                  <a:lnTo>
                    <a:pt x="922063" y="4019172"/>
                  </a:lnTo>
                  <a:lnTo>
                    <a:pt x="888028" y="4046892"/>
                  </a:lnTo>
                  <a:lnTo>
                    <a:pt x="851784" y="4073185"/>
                  </a:lnTo>
                  <a:lnTo>
                    <a:pt x="813215" y="4097987"/>
                  </a:lnTo>
                  <a:lnTo>
                    <a:pt x="772207" y="4121232"/>
                  </a:lnTo>
                  <a:lnTo>
                    <a:pt x="728647" y="4142857"/>
                  </a:lnTo>
                  <a:lnTo>
                    <a:pt x="682420" y="4162797"/>
                  </a:lnTo>
                  <a:lnTo>
                    <a:pt x="633412" y="4180988"/>
                  </a:lnTo>
                  <a:lnTo>
                    <a:pt x="581508" y="4197365"/>
                  </a:lnTo>
                  <a:lnTo>
                    <a:pt x="531460" y="4210398"/>
                  </a:lnTo>
                  <a:lnTo>
                    <a:pt x="481584" y="4220523"/>
                  </a:lnTo>
                  <a:lnTo>
                    <a:pt x="431927" y="4227811"/>
                  </a:lnTo>
                  <a:lnTo>
                    <a:pt x="382535" y="4232332"/>
                  </a:lnTo>
                  <a:lnTo>
                    <a:pt x="333453" y="4234156"/>
                  </a:lnTo>
                  <a:lnTo>
                    <a:pt x="284727" y="4233354"/>
                  </a:lnTo>
                  <a:lnTo>
                    <a:pt x="236405" y="4229997"/>
                  </a:lnTo>
                  <a:lnTo>
                    <a:pt x="188530" y="4224154"/>
                  </a:lnTo>
                  <a:lnTo>
                    <a:pt x="141150" y="4215897"/>
                  </a:lnTo>
                  <a:lnTo>
                    <a:pt x="94311" y="4205296"/>
                  </a:lnTo>
                  <a:lnTo>
                    <a:pt x="48058" y="4192420"/>
                  </a:lnTo>
                  <a:lnTo>
                    <a:pt x="2437" y="4177342"/>
                  </a:lnTo>
                  <a:lnTo>
                    <a:pt x="0" y="4176409"/>
                  </a:lnTo>
                  <a:lnTo>
                    <a:pt x="0" y="0"/>
                  </a:lnTo>
                  <a:lnTo>
                    <a:pt x="4466954" y="0"/>
                  </a:lnTo>
                  <a:lnTo>
                    <a:pt x="4465694" y="40763"/>
                  </a:lnTo>
                  <a:lnTo>
                    <a:pt x="4462735" y="90012"/>
                  </a:lnTo>
                  <a:lnTo>
                    <a:pt x="4458393" y="139185"/>
                  </a:lnTo>
                  <a:lnTo>
                    <a:pt x="4452719" y="188230"/>
                  </a:lnTo>
                  <a:close/>
                </a:path>
              </a:pathLst>
            </a:custGeom>
            <a:solidFill>
              <a:srgbClr val="3D7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0" y="3455789"/>
              <a:ext cx="1634489" cy="5925185"/>
            </a:xfrm>
            <a:custGeom>
              <a:avLst/>
              <a:gdLst/>
              <a:ahLst/>
              <a:cxnLst/>
              <a:rect l="l" t="t" r="r" b="b"/>
              <a:pathLst>
                <a:path w="1634489" h="5925184">
                  <a:moveTo>
                    <a:pt x="0" y="5922250"/>
                  </a:moveTo>
                  <a:lnTo>
                    <a:pt x="0" y="351"/>
                  </a:lnTo>
                  <a:lnTo>
                    <a:pt x="11293" y="0"/>
                  </a:lnTo>
                  <a:lnTo>
                    <a:pt x="61226" y="119"/>
                  </a:lnTo>
                  <a:lnTo>
                    <a:pt x="111131" y="1897"/>
                  </a:lnTo>
                  <a:lnTo>
                    <a:pt x="160957" y="5317"/>
                  </a:lnTo>
                  <a:lnTo>
                    <a:pt x="210651" y="10364"/>
                  </a:lnTo>
                  <a:lnTo>
                    <a:pt x="260163" y="17025"/>
                  </a:lnTo>
                  <a:lnTo>
                    <a:pt x="309441" y="25285"/>
                  </a:lnTo>
                  <a:lnTo>
                    <a:pt x="358433" y="35127"/>
                  </a:lnTo>
                  <a:lnTo>
                    <a:pt x="407089" y="46539"/>
                  </a:lnTo>
                  <a:lnTo>
                    <a:pt x="455355" y="59505"/>
                  </a:lnTo>
                  <a:lnTo>
                    <a:pt x="503181" y="74011"/>
                  </a:lnTo>
                  <a:lnTo>
                    <a:pt x="550516" y="90041"/>
                  </a:lnTo>
                  <a:lnTo>
                    <a:pt x="597308" y="107581"/>
                  </a:lnTo>
                  <a:lnTo>
                    <a:pt x="643505" y="126616"/>
                  </a:lnTo>
                  <a:lnTo>
                    <a:pt x="689056" y="147132"/>
                  </a:lnTo>
                  <a:lnTo>
                    <a:pt x="733909" y="169114"/>
                  </a:lnTo>
                  <a:lnTo>
                    <a:pt x="778014" y="192547"/>
                  </a:lnTo>
                  <a:lnTo>
                    <a:pt x="821317" y="217416"/>
                  </a:lnTo>
                  <a:lnTo>
                    <a:pt x="863769" y="243706"/>
                  </a:lnTo>
                  <a:lnTo>
                    <a:pt x="905317" y="271403"/>
                  </a:lnTo>
                  <a:lnTo>
                    <a:pt x="945910" y="300493"/>
                  </a:lnTo>
                  <a:lnTo>
                    <a:pt x="985497" y="330959"/>
                  </a:lnTo>
                  <a:lnTo>
                    <a:pt x="1024025" y="362789"/>
                  </a:lnTo>
                  <a:lnTo>
                    <a:pt x="1059627" y="394462"/>
                  </a:lnTo>
                  <a:lnTo>
                    <a:pt x="1094181" y="427711"/>
                  </a:lnTo>
                  <a:lnTo>
                    <a:pt x="1127467" y="462465"/>
                  </a:lnTo>
                  <a:lnTo>
                    <a:pt x="1159262" y="498650"/>
                  </a:lnTo>
                  <a:lnTo>
                    <a:pt x="1189345" y="536194"/>
                  </a:lnTo>
                  <a:lnTo>
                    <a:pt x="1217494" y="575024"/>
                  </a:lnTo>
                  <a:lnTo>
                    <a:pt x="1243487" y="615068"/>
                  </a:lnTo>
                  <a:lnTo>
                    <a:pt x="1267103" y="656253"/>
                  </a:lnTo>
                  <a:lnTo>
                    <a:pt x="1288120" y="698507"/>
                  </a:lnTo>
                  <a:lnTo>
                    <a:pt x="1306315" y="741756"/>
                  </a:lnTo>
                  <a:lnTo>
                    <a:pt x="1321469" y="785929"/>
                  </a:lnTo>
                  <a:lnTo>
                    <a:pt x="1333358" y="830953"/>
                  </a:lnTo>
                  <a:lnTo>
                    <a:pt x="1341761" y="876756"/>
                  </a:lnTo>
                  <a:lnTo>
                    <a:pt x="1346456" y="923263"/>
                  </a:lnTo>
                  <a:lnTo>
                    <a:pt x="1347222" y="970404"/>
                  </a:lnTo>
                  <a:lnTo>
                    <a:pt x="1344076" y="1017104"/>
                  </a:lnTo>
                  <a:lnTo>
                    <a:pt x="1337346" y="1062566"/>
                  </a:lnTo>
                  <a:lnTo>
                    <a:pt x="1327281" y="1106882"/>
                  </a:lnTo>
                  <a:lnTo>
                    <a:pt x="1314130" y="1150145"/>
                  </a:lnTo>
                  <a:lnTo>
                    <a:pt x="1298141" y="1192451"/>
                  </a:lnTo>
                  <a:lnTo>
                    <a:pt x="1279564" y="1233890"/>
                  </a:lnTo>
                  <a:lnTo>
                    <a:pt x="1258645" y="1274558"/>
                  </a:lnTo>
                  <a:lnTo>
                    <a:pt x="1235634" y="1314547"/>
                  </a:lnTo>
                  <a:lnTo>
                    <a:pt x="1210780" y="1353951"/>
                  </a:lnTo>
                  <a:lnTo>
                    <a:pt x="1184330" y="1392862"/>
                  </a:lnTo>
                  <a:lnTo>
                    <a:pt x="1156534" y="1431375"/>
                  </a:lnTo>
                  <a:lnTo>
                    <a:pt x="1127640" y="1469582"/>
                  </a:lnTo>
                  <a:lnTo>
                    <a:pt x="1097897" y="1507576"/>
                  </a:lnTo>
                  <a:lnTo>
                    <a:pt x="1067552" y="1545452"/>
                  </a:lnTo>
                  <a:lnTo>
                    <a:pt x="1036855" y="1583302"/>
                  </a:lnTo>
                  <a:lnTo>
                    <a:pt x="1006054" y="1621220"/>
                  </a:lnTo>
                  <a:lnTo>
                    <a:pt x="975398" y="1659299"/>
                  </a:lnTo>
                  <a:lnTo>
                    <a:pt x="945135" y="1697633"/>
                  </a:lnTo>
                  <a:lnTo>
                    <a:pt x="915514" y="1736314"/>
                  </a:lnTo>
                  <a:lnTo>
                    <a:pt x="886783" y="1775436"/>
                  </a:lnTo>
                  <a:lnTo>
                    <a:pt x="859191" y="1815092"/>
                  </a:lnTo>
                  <a:lnTo>
                    <a:pt x="832986" y="1855375"/>
                  </a:lnTo>
                  <a:lnTo>
                    <a:pt x="808416" y="1896380"/>
                  </a:lnTo>
                  <a:lnTo>
                    <a:pt x="785732" y="1938199"/>
                  </a:lnTo>
                  <a:lnTo>
                    <a:pt x="765180" y="1980925"/>
                  </a:lnTo>
                  <a:lnTo>
                    <a:pt x="746686" y="2025414"/>
                  </a:lnTo>
                  <a:lnTo>
                    <a:pt x="730789" y="2070577"/>
                  </a:lnTo>
                  <a:lnTo>
                    <a:pt x="717411" y="2116345"/>
                  </a:lnTo>
                  <a:lnTo>
                    <a:pt x="706476" y="2162650"/>
                  </a:lnTo>
                  <a:lnTo>
                    <a:pt x="697905" y="2209422"/>
                  </a:lnTo>
                  <a:lnTo>
                    <a:pt x="691623" y="2256594"/>
                  </a:lnTo>
                  <a:lnTo>
                    <a:pt x="687552" y="2304097"/>
                  </a:lnTo>
                  <a:lnTo>
                    <a:pt x="685616" y="2351863"/>
                  </a:lnTo>
                  <a:lnTo>
                    <a:pt x="685737" y="2399822"/>
                  </a:lnTo>
                  <a:lnTo>
                    <a:pt x="687838" y="2447907"/>
                  </a:lnTo>
                  <a:lnTo>
                    <a:pt x="691843" y="2496048"/>
                  </a:lnTo>
                  <a:lnTo>
                    <a:pt x="697675" y="2544178"/>
                  </a:lnTo>
                  <a:lnTo>
                    <a:pt x="705256" y="2592228"/>
                  </a:lnTo>
                  <a:lnTo>
                    <a:pt x="714509" y="2640130"/>
                  </a:lnTo>
                  <a:lnTo>
                    <a:pt x="725359" y="2687814"/>
                  </a:lnTo>
                  <a:lnTo>
                    <a:pt x="737726" y="2735213"/>
                  </a:lnTo>
                  <a:lnTo>
                    <a:pt x="751536" y="2782258"/>
                  </a:lnTo>
                  <a:lnTo>
                    <a:pt x="766710" y="2828880"/>
                  </a:lnTo>
                  <a:lnTo>
                    <a:pt x="783172" y="2875011"/>
                  </a:lnTo>
                  <a:lnTo>
                    <a:pt x="800845" y="2920582"/>
                  </a:lnTo>
                  <a:lnTo>
                    <a:pt x="819651" y="2965525"/>
                  </a:lnTo>
                  <a:lnTo>
                    <a:pt x="839515" y="3009772"/>
                  </a:lnTo>
                  <a:lnTo>
                    <a:pt x="861333" y="3055476"/>
                  </a:lnTo>
                  <a:lnTo>
                    <a:pt x="884061" y="3100686"/>
                  </a:lnTo>
                  <a:lnTo>
                    <a:pt x="907618" y="3145444"/>
                  </a:lnTo>
                  <a:lnTo>
                    <a:pt x="931927" y="3189793"/>
                  </a:lnTo>
                  <a:lnTo>
                    <a:pt x="956909" y="3233776"/>
                  </a:lnTo>
                  <a:lnTo>
                    <a:pt x="982485" y="3277438"/>
                  </a:lnTo>
                  <a:lnTo>
                    <a:pt x="1008579" y="3320822"/>
                  </a:lnTo>
                  <a:lnTo>
                    <a:pt x="1062000" y="3406926"/>
                  </a:lnTo>
                  <a:lnTo>
                    <a:pt x="1253707" y="3705890"/>
                  </a:lnTo>
                  <a:lnTo>
                    <a:pt x="1307244" y="3792052"/>
                  </a:lnTo>
                  <a:lnTo>
                    <a:pt x="1333414" y="3835474"/>
                  </a:lnTo>
                  <a:lnTo>
                    <a:pt x="1359081" y="3879181"/>
                  </a:lnTo>
                  <a:lnTo>
                    <a:pt x="1384166" y="3923216"/>
                  </a:lnTo>
                  <a:lnTo>
                    <a:pt x="1408595" y="3967757"/>
                  </a:lnTo>
                  <a:lnTo>
                    <a:pt x="1432289" y="4012923"/>
                  </a:lnTo>
                  <a:lnTo>
                    <a:pt x="1455151" y="4058677"/>
                  </a:lnTo>
                  <a:lnTo>
                    <a:pt x="1477088" y="4104979"/>
                  </a:lnTo>
                  <a:lnTo>
                    <a:pt x="1498002" y="4151793"/>
                  </a:lnTo>
                  <a:lnTo>
                    <a:pt x="1517798" y="4199080"/>
                  </a:lnTo>
                  <a:lnTo>
                    <a:pt x="1536380" y="4246800"/>
                  </a:lnTo>
                  <a:lnTo>
                    <a:pt x="1553653" y="4294918"/>
                  </a:lnTo>
                  <a:lnTo>
                    <a:pt x="1569520" y="4343393"/>
                  </a:lnTo>
                  <a:lnTo>
                    <a:pt x="1583887" y="4392187"/>
                  </a:lnTo>
                  <a:lnTo>
                    <a:pt x="1596656" y="4441264"/>
                  </a:lnTo>
                  <a:lnTo>
                    <a:pt x="1607734" y="4490584"/>
                  </a:lnTo>
                  <a:lnTo>
                    <a:pt x="1617023" y="4540108"/>
                  </a:lnTo>
                  <a:lnTo>
                    <a:pt x="1624428" y="4589800"/>
                  </a:lnTo>
                  <a:lnTo>
                    <a:pt x="1629854" y="4639620"/>
                  </a:lnTo>
                  <a:lnTo>
                    <a:pt x="1633204" y="4689531"/>
                  </a:lnTo>
                  <a:lnTo>
                    <a:pt x="1634383" y="4739494"/>
                  </a:lnTo>
                  <a:lnTo>
                    <a:pt x="1633295" y="4789470"/>
                  </a:lnTo>
                  <a:lnTo>
                    <a:pt x="1629845" y="4839423"/>
                  </a:lnTo>
                  <a:lnTo>
                    <a:pt x="1623936" y="4889312"/>
                  </a:lnTo>
                  <a:lnTo>
                    <a:pt x="1615473" y="4939101"/>
                  </a:lnTo>
                  <a:lnTo>
                    <a:pt x="1604866" y="4986620"/>
                  </a:lnTo>
                  <a:lnTo>
                    <a:pt x="1591905" y="5033408"/>
                  </a:lnTo>
                  <a:lnTo>
                    <a:pt x="1576670" y="5079418"/>
                  </a:lnTo>
                  <a:lnTo>
                    <a:pt x="1559240" y="5124602"/>
                  </a:lnTo>
                  <a:lnTo>
                    <a:pt x="1539697" y="5168913"/>
                  </a:lnTo>
                  <a:lnTo>
                    <a:pt x="1518120" y="5212303"/>
                  </a:lnTo>
                  <a:lnTo>
                    <a:pt x="1494589" y="5254724"/>
                  </a:lnTo>
                  <a:lnTo>
                    <a:pt x="1469185" y="5296129"/>
                  </a:lnTo>
                  <a:lnTo>
                    <a:pt x="1441988" y="5336470"/>
                  </a:lnTo>
                  <a:lnTo>
                    <a:pt x="1413077" y="5375701"/>
                  </a:lnTo>
                  <a:lnTo>
                    <a:pt x="1382532" y="5413773"/>
                  </a:lnTo>
                  <a:lnTo>
                    <a:pt x="1350435" y="5450638"/>
                  </a:lnTo>
                  <a:lnTo>
                    <a:pt x="1316865" y="5486250"/>
                  </a:lnTo>
                  <a:lnTo>
                    <a:pt x="1281902" y="5520561"/>
                  </a:lnTo>
                  <a:lnTo>
                    <a:pt x="1245626" y="5553522"/>
                  </a:lnTo>
                  <a:lnTo>
                    <a:pt x="1208117" y="5585088"/>
                  </a:lnTo>
                  <a:lnTo>
                    <a:pt x="1169456" y="5615209"/>
                  </a:lnTo>
                  <a:lnTo>
                    <a:pt x="1129723" y="5643839"/>
                  </a:lnTo>
                  <a:lnTo>
                    <a:pt x="1088997" y="5670930"/>
                  </a:lnTo>
                  <a:lnTo>
                    <a:pt x="1047359" y="5696434"/>
                  </a:lnTo>
                  <a:lnTo>
                    <a:pt x="1002663" y="5721599"/>
                  </a:lnTo>
                  <a:lnTo>
                    <a:pt x="957177" y="5745118"/>
                  </a:lnTo>
                  <a:lnTo>
                    <a:pt x="910948" y="5767023"/>
                  </a:lnTo>
                  <a:lnTo>
                    <a:pt x="864025" y="5787349"/>
                  </a:lnTo>
                  <a:lnTo>
                    <a:pt x="816460" y="5806127"/>
                  </a:lnTo>
                  <a:lnTo>
                    <a:pt x="768300" y="5823391"/>
                  </a:lnTo>
                  <a:lnTo>
                    <a:pt x="719596" y="5839173"/>
                  </a:lnTo>
                  <a:lnTo>
                    <a:pt x="670396" y="5853506"/>
                  </a:lnTo>
                  <a:lnTo>
                    <a:pt x="620750" y="5866423"/>
                  </a:lnTo>
                  <a:lnTo>
                    <a:pt x="570707" y="5877956"/>
                  </a:lnTo>
                  <a:lnTo>
                    <a:pt x="520317" y="5888140"/>
                  </a:lnTo>
                  <a:lnTo>
                    <a:pt x="469629" y="5897005"/>
                  </a:lnTo>
                  <a:lnTo>
                    <a:pt x="418693" y="5904586"/>
                  </a:lnTo>
                  <a:lnTo>
                    <a:pt x="367557" y="5910916"/>
                  </a:lnTo>
                  <a:lnTo>
                    <a:pt x="316272" y="5916026"/>
                  </a:lnTo>
                  <a:lnTo>
                    <a:pt x="264886" y="5919950"/>
                  </a:lnTo>
                  <a:lnTo>
                    <a:pt x="213450" y="5922720"/>
                  </a:lnTo>
                  <a:lnTo>
                    <a:pt x="162011" y="5924371"/>
                  </a:lnTo>
                  <a:lnTo>
                    <a:pt x="110621" y="5924933"/>
                  </a:lnTo>
                  <a:lnTo>
                    <a:pt x="62097" y="5924452"/>
                  </a:lnTo>
                  <a:lnTo>
                    <a:pt x="13491" y="5922951"/>
                  </a:lnTo>
                  <a:lnTo>
                    <a:pt x="0" y="5922250"/>
                  </a:lnTo>
                  <a:close/>
                </a:path>
              </a:pathLst>
            </a:custGeom>
            <a:solidFill>
              <a:srgbClr val="FF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0" y="5129271"/>
              <a:ext cx="1292860" cy="3255010"/>
            </a:xfrm>
            <a:custGeom>
              <a:avLst/>
              <a:gdLst/>
              <a:ahLst/>
              <a:cxnLst/>
              <a:rect l="l" t="t" r="r" b="b"/>
              <a:pathLst>
                <a:path w="1292860" h="3255009">
                  <a:moveTo>
                    <a:pt x="0" y="156458"/>
                  </a:moveTo>
                  <a:lnTo>
                    <a:pt x="0" y="78138"/>
                  </a:lnTo>
                  <a:lnTo>
                    <a:pt x="6637" y="75591"/>
                  </a:lnTo>
                  <a:lnTo>
                    <a:pt x="22968" y="69043"/>
                  </a:lnTo>
                  <a:lnTo>
                    <a:pt x="39359" y="62638"/>
                  </a:lnTo>
                  <a:lnTo>
                    <a:pt x="55668" y="56046"/>
                  </a:lnTo>
                  <a:lnTo>
                    <a:pt x="72162" y="49972"/>
                  </a:lnTo>
                  <a:lnTo>
                    <a:pt x="156964" y="26093"/>
                  </a:lnTo>
                  <a:lnTo>
                    <a:pt x="208808" y="16004"/>
                  </a:lnTo>
                  <a:lnTo>
                    <a:pt x="226153" y="12969"/>
                  </a:lnTo>
                  <a:lnTo>
                    <a:pt x="260881" y="7052"/>
                  </a:lnTo>
                  <a:lnTo>
                    <a:pt x="269615" y="5970"/>
                  </a:lnTo>
                  <a:lnTo>
                    <a:pt x="278399" y="5294"/>
                  </a:lnTo>
                  <a:lnTo>
                    <a:pt x="287199" y="4769"/>
                  </a:lnTo>
                  <a:lnTo>
                    <a:pt x="295983" y="4139"/>
                  </a:lnTo>
                  <a:lnTo>
                    <a:pt x="313566" y="2993"/>
                  </a:lnTo>
                  <a:lnTo>
                    <a:pt x="331135" y="1762"/>
                  </a:lnTo>
                  <a:lnTo>
                    <a:pt x="348700" y="684"/>
                  </a:lnTo>
                  <a:lnTo>
                    <a:pt x="413205" y="1045"/>
                  </a:lnTo>
                  <a:lnTo>
                    <a:pt x="459967" y="4358"/>
                  </a:lnTo>
                  <a:lnTo>
                    <a:pt x="506469" y="9881"/>
                  </a:lnTo>
                  <a:lnTo>
                    <a:pt x="552624" y="17551"/>
                  </a:lnTo>
                  <a:lnTo>
                    <a:pt x="598347" y="27309"/>
                  </a:lnTo>
                  <a:lnTo>
                    <a:pt x="643553" y="39094"/>
                  </a:lnTo>
                  <a:lnTo>
                    <a:pt x="688062" y="53272"/>
                  </a:lnTo>
                  <a:lnTo>
                    <a:pt x="731666" y="69797"/>
                  </a:lnTo>
                  <a:lnTo>
                    <a:pt x="774347" y="88464"/>
                  </a:lnTo>
                  <a:lnTo>
                    <a:pt x="816087" y="109072"/>
                  </a:lnTo>
                  <a:lnTo>
                    <a:pt x="856867" y="131415"/>
                  </a:lnTo>
                  <a:lnTo>
                    <a:pt x="896668" y="155292"/>
                  </a:lnTo>
                  <a:lnTo>
                    <a:pt x="942917" y="186299"/>
                  </a:lnTo>
                  <a:lnTo>
                    <a:pt x="987457" y="219685"/>
                  </a:lnTo>
                  <a:lnTo>
                    <a:pt x="1030101" y="255428"/>
                  </a:lnTo>
                  <a:lnTo>
                    <a:pt x="1070661" y="293510"/>
                  </a:lnTo>
                  <a:lnTo>
                    <a:pt x="1108951" y="333910"/>
                  </a:lnTo>
                  <a:lnTo>
                    <a:pt x="1139572" y="369113"/>
                  </a:lnTo>
                  <a:lnTo>
                    <a:pt x="1167966" y="406275"/>
                  </a:lnTo>
                  <a:lnTo>
                    <a:pt x="1193926" y="445270"/>
                  </a:lnTo>
                  <a:lnTo>
                    <a:pt x="1217246" y="485969"/>
                  </a:lnTo>
                  <a:lnTo>
                    <a:pt x="1230398" y="513126"/>
                  </a:lnTo>
                  <a:lnTo>
                    <a:pt x="1078776" y="361504"/>
                  </a:lnTo>
                  <a:lnTo>
                    <a:pt x="1044411" y="327487"/>
                  </a:lnTo>
                  <a:lnTo>
                    <a:pt x="1008396" y="295252"/>
                  </a:lnTo>
                  <a:lnTo>
                    <a:pt x="970837" y="264856"/>
                  </a:lnTo>
                  <a:lnTo>
                    <a:pt x="931844" y="236357"/>
                  </a:lnTo>
                  <a:lnTo>
                    <a:pt x="891524" y="209814"/>
                  </a:lnTo>
                  <a:lnTo>
                    <a:pt x="849986" y="185284"/>
                  </a:lnTo>
                  <a:lnTo>
                    <a:pt x="807337" y="162825"/>
                  </a:lnTo>
                  <a:lnTo>
                    <a:pt x="763686" y="142495"/>
                  </a:lnTo>
                  <a:lnTo>
                    <a:pt x="719140" y="124353"/>
                  </a:lnTo>
                  <a:lnTo>
                    <a:pt x="673809" y="108455"/>
                  </a:lnTo>
                  <a:lnTo>
                    <a:pt x="627800" y="94860"/>
                  </a:lnTo>
                  <a:lnTo>
                    <a:pt x="576467" y="82986"/>
                  </a:lnTo>
                  <a:lnTo>
                    <a:pt x="524654" y="73818"/>
                  </a:lnTo>
                  <a:lnTo>
                    <a:pt x="472482" y="67474"/>
                  </a:lnTo>
                  <a:lnTo>
                    <a:pt x="420071" y="64073"/>
                  </a:lnTo>
                  <a:lnTo>
                    <a:pt x="367542" y="63735"/>
                  </a:lnTo>
                  <a:lnTo>
                    <a:pt x="351189" y="64744"/>
                  </a:lnTo>
                  <a:lnTo>
                    <a:pt x="334848" y="66124"/>
                  </a:lnTo>
                  <a:lnTo>
                    <a:pt x="318515" y="67630"/>
                  </a:lnTo>
                  <a:lnTo>
                    <a:pt x="302184" y="69018"/>
                  </a:lnTo>
                  <a:lnTo>
                    <a:pt x="294030" y="69753"/>
                  </a:lnTo>
                  <a:lnTo>
                    <a:pt x="285859" y="70388"/>
                  </a:lnTo>
                  <a:lnTo>
                    <a:pt x="277705" y="71166"/>
                  </a:lnTo>
                  <a:lnTo>
                    <a:pt x="269606" y="72330"/>
                  </a:lnTo>
                  <a:lnTo>
                    <a:pt x="237418" y="78579"/>
                  </a:lnTo>
                  <a:lnTo>
                    <a:pt x="221341" y="81757"/>
                  </a:lnTo>
                  <a:lnTo>
                    <a:pt x="205216" y="84673"/>
                  </a:lnTo>
                  <a:lnTo>
                    <a:pt x="110597" y="111124"/>
                  </a:lnTo>
                  <a:lnTo>
                    <a:pt x="61189" y="129087"/>
                  </a:lnTo>
                  <a:lnTo>
                    <a:pt x="13058" y="149924"/>
                  </a:lnTo>
                  <a:lnTo>
                    <a:pt x="0" y="156458"/>
                  </a:lnTo>
                  <a:close/>
                </a:path>
                <a:path w="1292860" h="3255009">
                  <a:moveTo>
                    <a:pt x="0" y="3199500"/>
                  </a:moveTo>
                  <a:lnTo>
                    <a:pt x="0" y="3082599"/>
                  </a:lnTo>
                  <a:lnTo>
                    <a:pt x="17179" y="3091555"/>
                  </a:lnTo>
                  <a:lnTo>
                    <a:pt x="62967" y="3109733"/>
                  </a:lnTo>
                  <a:lnTo>
                    <a:pt x="111303" y="3123694"/>
                  </a:lnTo>
                  <a:lnTo>
                    <a:pt x="160997" y="3134340"/>
                  </a:lnTo>
                  <a:lnTo>
                    <a:pt x="211513" y="3142140"/>
                  </a:lnTo>
                  <a:lnTo>
                    <a:pt x="262630" y="3147114"/>
                  </a:lnTo>
                  <a:lnTo>
                    <a:pt x="314129" y="3149280"/>
                  </a:lnTo>
                  <a:lnTo>
                    <a:pt x="365789" y="3148657"/>
                  </a:lnTo>
                  <a:lnTo>
                    <a:pt x="417391" y="3145264"/>
                  </a:lnTo>
                  <a:lnTo>
                    <a:pt x="468715" y="3139119"/>
                  </a:lnTo>
                  <a:lnTo>
                    <a:pt x="519540" y="3130242"/>
                  </a:lnTo>
                  <a:lnTo>
                    <a:pt x="569647" y="3118650"/>
                  </a:lnTo>
                  <a:lnTo>
                    <a:pt x="618815" y="3104362"/>
                  </a:lnTo>
                  <a:lnTo>
                    <a:pt x="666887" y="3087291"/>
                  </a:lnTo>
                  <a:lnTo>
                    <a:pt x="713390" y="3067111"/>
                  </a:lnTo>
                  <a:lnTo>
                    <a:pt x="757989" y="3043763"/>
                  </a:lnTo>
                  <a:lnTo>
                    <a:pt x="800350" y="3017193"/>
                  </a:lnTo>
                  <a:lnTo>
                    <a:pt x="840140" y="2987345"/>
                  </a:lnTo>
                  <a:lnTo>
                    <a:pt x="884280" y="2944954"/>
                  </a:lnTo>
                  <a:lnTo>
                    <a:pt x="921438" y="2897736"/>
                  </a:lnTo>
                  <a:lnTo>
                    <a:pt x="949449" y="2845661"/>
                  </a:lnTo>
                  <a:lnTo>
                    <a:pt x="967829" y="2789873"/>
                  </a:lnTo>
                  <a:lnTo>
                    <a:pt x="975100" y="2743221"/>
                  </a:lnTo>
                  <a:lnTo>
                    <a:pt x="975355" y="2695625"/>
                  </a:lnTo>
                  <a:lnTo>
                    <a:pt x="969161" y="2647813"/>
                  </a:lnTo>
                  <a:lnTo>
                    <a:pt x="957085" y="2600508"/>
                  </a:lnTo>
                  <a:lnTo>
                    <a:pt x="939691" y="2554435"/>
                  </a:lnTo>
                  <a:lnTo>
                    <a:pt x="911169" y="2498562"/>
                  </a:lnTo>
                  <a:lnTo>
                    <a:pt x="876816" y="2442750"/>
                  </a:lnTo>
                  <a:lnTo>
                    <a:pt x="801361" y="2330254"/>
                  </a:lnTo>
                  <a:lnTo>
                    <a:pt x="776353" y="2291314"/>
                  </a:lnTo>
                  <a:lnTo>
                    <a:pt x="751999" y="2250988"/>
                  </a:lnTo>
                  <a:lnTo>
                    <a:pt x="729167" y="2209041"/>
                  </a:lnTo>
                  <a:lnTo>
                    <a:pt x="708725" y="2165237"/>
                  </a:lnTo>
                  <a:lnTo>
                    <a:pt x="691542" y="2119343"/>
                  </a:lnTo>
                  <a:lnTo>
                    <a:pt x="678484" y="2071125"/>
                  </a:lnTo>
                  <a:lnTo>
                    <a:pt x="669527" y="1996042"/>
                  </a:lnTo>
                  <a:lnTo>
                    <a:pt x="670268" y="1958140"/>
                  </a:lnTo>
                  <a:lnTo>
                    <a:pt x="681787" y="1884288"/>
                  </a:lnTo>
                  <a:lnTo>
                    <a:pt x="702965" y="1814152"/>
                  </a:lnTo>
                  <a:lnTo>
                    <a:pt x="737192" y="1737825"/>
                  </a:lnTo>
                  <a:lnTo>
                    <a:pt x="759395" y="1696224"/>
                  </a:lnTo>
                  <a:lnTo>
                    <a:pt x="783171" y="1655934"/>
                  </a:lnTo>
                  <a:lnTo>
                    <a:pt x="808182" y="1616758"/>
                  </a:lnTo>
                  <a:lnTo>
                    <a:pt x="834091" y="1578497"/>
                  </a:lnTo>
                  <a:lnTo>
                    <a:pt x="860560" y="1540952"/>
                  </a:lnTo>
                  <a:lnTo>
                    <a:pt x="892870" y="1496559"/>
                  </a:lnTo>
                  <a:lnTo>
                    <a:pt x="925472" y="1452676"/>
                  </a:lnTo>
                  <a:lnTo>
                    <a:pt x="958100" y="1409099"/>
                  </a:lnTo>
                  <a:lnTo>
                    <a:pt x="990487" y="1365622"/>
                  </a:lnTo>
                  <a:lnTo>
                    <a:pt x="1022369" y="1322038"/>
                  </a:lnTo>
                  <a:lnTo>
                    <a:pt x="1053408" y="1278145"/>
                  </a:lnTo>
                  <a:lnTo>
                    <a:pt x="1083426" y="1233812"/>
                  </a:lnTo>
                  <a:lnTo>
                    <a:pt x="1111896" y="1188827"/>
                  </a:lnTo>
                  <a:lnTo>
                    <a:pt x="1138294" y="1142979"/>
                  </a:lnTo>
                  <a:lnTo>
                    <a:pt x="1162095" y="1096055"/>
                  </a:lnTo>
                  <a:lnTo>
                    <a:pt x="1182965" y="1047854"/>
                  </a:lnTo>
                  <a:lnTo>
                    <a:pt x="1200890" y="998543"/>
                  </a:lnTo>
                  <a:lnTo>
                    <a:pt x="1215630" y="948275"/>
                  </a:lnTo>
                  <a:lnTo>
                    <a:pt x="1226948" y="897203"/>
                  </a:lnTo>
                  <a:lnTo>
                    <a:pt x="1234604" y="845480"/>
                  </a:lnTo>
                  <a:lnTo>
                    <a:pt x="1238336" y="793366"/>
                  </a:lnTo>
                  <a:lnTo>
                    <a:pt x="1237504" y="741184"/>
                  </a:lnTo>
                  <a:lnTo>
                    <a:pt x="1232284" y="689253"/>
                  </a:lnTo>
                  <a:lnTo>
                    <a:pt x="1222850" y="637893"/>
                  </a:lnTo>
                  <a:lnTo>
                    <a:pt x="1209379" y="587423"/>
                  </a:lnTo>
                  <a:lnTo>
                    <a:pt x="1190970" y="538448"/>
                  </a:lnTo>
                  <a:lnTo>
                    <a:pt x="1168423" y="491159"/>
                  </a:lnTo>
                  <a:lnTo>
                    <a:pt x="1142019" y="445766"/>
                  </a:lnTo>
                  <a:lnTo>
                    <a:pt x="1112043" y="402478"/>
                  </a:lnTo>
                  <a:lnTo>
                    <a:pt x="1078776" y="361504"/>
                  </a:lnTo>
                  <a:lnTo>
                    <a:pt x="1230398" y="513126"/>
                  </a:lnTo>
                  <a:lnTo>
                    <a:pt x="1255137" y="571970"/>
                  </a:lnTo>
                  <a:lnTo>
                    <a:pt x="1268834" y="617010"/>
                  </a:lnTo>
                  <a:lnTo>
                    <a:pt x="1279521" y="662917"/>
                  </a:lnTo>
                  <a:lnTo>
                    <a:pt x="1287092" y="709461"/>
                  </a:lnTo>
                  <a:lnTo>
                    <a:pt x="1291440" y="756410"/>
                  </a:lnTo>
                  <a:lnTo>
                    <a:pt x="1292457" y="803531"/>
                  </a:lnTo>
                  <a:lnTo>
                    <a:pt x="1290036" y="850593"/>
                  </a:lnTo>
                  <a:lnTo>
                    <a:pt x="1284679" y="897385"/>
                  </a:lnTo>
                  <a:lnTo>
                    <a:pt x="1276575" y="943726"/>
                  </a:lnTo>
                  <a:lnTo>
                    <a:pt x="1265845" y="989498"/>
                  </a:lnTo>
                  <a:lnTo>
                    <a:pt x="1252610" y="1034580"/>
                  </a:lnTo>
                  <a:lnTo>
                    <a:pt x="1236989" y="1078850"/>
                  </a:lnTo>
                  <a:lnTo>
                    <a:pt x="1219102" y="1122189"/>
                  </a:lnTo>
                  <a:lnTo>
                    <a:pt x="1194751" y="1172868"/>
                  </a:lnTo>
                  <a:lnTo>
                    <a:pt x="1167945" y="1221871"/>
                  </a:lnTo>
                  <a:lnTo>
                    <a:pt x="1139246" y="1269472"/>
                  </a:lnTo>
                  <a:lnTo>
                    <a:pt x="1109217" y="1315945"/>
                  </a:lnTo>
                  <a:lnTo>
                    <a:pt x="1078419" y="1361563"/>
                  </a:lnTo>
                  <a:lnTo>
                    <a:pt x="1047018" y="1406494"/>
                  </a:lnTo>
                  <a:lnTo>
                    <a:pt x="1015353" y="1450987"/>
                  </a:lnTo>
                  <a:lnTo>
                    <a:pt x="983708" y="1495225"/>
                  </a:lnTo>
                  <a:lnTo>
                    <a:pt x="952363" y="1539391"/>
                  </a:lnTo>
                  <a:lnTo>
                    <a:pt x="921600" y="1583667"/>
                  </a:lnTo>
                  <a:lnTo>
                    <a:pt x="891700" y="1628177"/>
                  </a:lnTo>
                  <a:lnTo>
                    <a:pt x="863100" y="1673189"/>
                  </a:lnTo>
                  <a:lnTo>
                    <a:pt x="836379" y="1718806"/>
                  </a:lnTo>
                  <a:lnTo>
                    <a:pt x="812116" y="1765132"/>
                  </a:lnTo>
                  <a:lnTo>
                    <a:pt x="790892" y="1812272"/>
                  </a:lnTo>
                  <a:lnTo>
                    <a:pt x="769742" y="1872108"/>
                  </a:lnTo>
                  <a:lnTo>
                    <a:pt x="756512" y="1932633"/>
                  </a:lnTo>
                  <a:lnTo>
                    <a:pt x="754181" y="1962830"/>
                  </a:lnTo>
                  <a:lnTo>
                    <a:pt x="754223" y="1992852"/>
                  </a:lnTo>
                  <a:lnTo>
                    <a:pt x="762648" y="2052328"/>
                  </a:lnTo>
                  <a:lnTo>
                    <a:pt x="776929" y="2099231"/>
                  </a:lnTo>
                  <a:lnTo>
                    <a:pt x="796684" y="2145139"/>
                  </a:lnTo>
                  <a:lnTo>
                    <a:pt x="820807" y="2190238"/>
                  </a:lnTo>
                  <a:lnTo>
                    <a:pt x="848192" y="2234718"/>
                  </a:lnTo>
                  <a:lnTo>
                    <a:pt x="877733" y="2278766"/>
                  </a:lnTo>
                  <a:lnTo>
                    <a:pt x="955204" y="2391204"/>
                  </a:lnTo>
                  <a:lnTo>
                    <a:pt x="980496" y="2430595"/>
                  </a:lnTo>
                  <a:lnTo>
                    <a:pt x="1004541" y="2471905"/>
                  </a:lnTo>
                  <a:lnTo>
                    <a:pt x="1026752" y="2515713"/>
                  </a:lnTo>
                  <a:lnTo>
                    <a:pt x="1045150" y="2561565"/>
                  </a:lnTo>
                  <a:lnTo>
                    <a:pt x="1059434" y="2609451"/>
                  </a:lnTo>
                  <a:lnTo>
                    <a:pt x="1069031" y="2658853"/>
                  </a:lnTo>
                  <a:lnTo>
                    <a:pt x="1073372" y="2709254"/>
                  </a:lnTo>
                  <a:lnTo>
                    <a:pt x="1071884" y="2760137"/>
                  </a:lnTo>
                  <a:lnTo>
                    <a:pt x="1063996" y="2810983"/>
                  </a:lnTo>
                  <a:lnTo>
                    <a:pt x="1054092" y="2848245"/>
                  </a:lnTo>
                  <a:lnTo>
                    <a:pt x="1040817" y="2884389"/>
                  </a:lnTo>
                  <a:lnTo>
                    <a:pt x="1024450" y="2919151"/>
                  </a:lnTo>
                  <a:lnTo>
                    <a:pt x="1005269" y="2952267"/>
                  </a:lnTo>
                  <a:lnTo>
                    <a:pt x="959210" y="3012397"/>
                  </a:lnTo>
                  <a:lnTo>
                    <a:pt x="905945" y="3064772"/>
                  </a:lnTo>
                  <a:lnTo>
                    <a:pt x="867165" y="3095107"/>
                  </a:lnTo>
                  <a:lnTo>
                    <a:pt x="826559" y="3122470"/>
                  </a:lnTo>
                  <a:lnTo>
                    <a:pt x="784397" y="3146951"/>
                  </a:lnTo>
                  <a:lnTo>
                    <a:pt x="740948" y="3168640"/>
                  </a:lnTo>
                  <a:lnTo>
                    <a:pt x="696483" y="3187627"/>
                  </a:lnTo>
                  <a:lnTo>
                    <a:pt x="651271" y="3204003"/>
                  </a:lnTo>
                  <a:lnTo>
                    <a:pt x="605327" y="3217769"/>
                  </a:lnTo>
                  <a:lnTo>
                    <a:pt x="558917" y="3229328"/>
                  </a:lnTo>
                  <a:lnTo>
                    <a:pt x="512118" y="3238703"/>
                  </a:lnTo>
                  <a:lnTo>
                    <a:pt x="465007" y="3245916"/>
                  </a:lnTo>
                  <a:lnTo>
                    <a:pt x="417664" y="3250991"/>
                  </a:lnTo>
                  <a:lnTo>
                    <a:pt x="370164" y="3253949"/>
                  </a:lnTo>
                  <a:lnTo>
                    <a:pt x="322554" y="3254816"/>
                  </a:lnTo>
                  <a:lnTo>
                    <a:pt x="274894" y="3253673"/>
                  </a:lnTo>
                  <a:lnTo>
                    <a:pt x="227250" y="3250397"/>
                  </a:lnTo>
                  <a:lnTo>
                    <a:pt x="179684" y="3244864"/>
                  </a:lnTo>
                  <a:lnTo>
                    <a:pt x="132262" y="3236951"/>
                  </a:lnTo>
                  <a:lnTo>
                    <a:pt x="85047" y="3226533"/>
                  </a:lnTo>
                  <a:lnTo>
                    <a:pt x="38190" y="3213549"/>
                  </a:lnTo>
                  <a:lnTo>
                    <a:pt x="0" y="3199500"/>
                  </a:lnTo>
                  <a:close/>
                </a:path>
              </a:pathLst>
            </a:custGeom>
            <a:solidFill>
              <a:srgbClr val="FF9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4">
            <a:extLst>
              <a:ext uri="{FF2B5EF4-FFF2-40B4-BE49-F238E27FC236}">
                <a16:creationId xmlns:a16="http://schemas.microsoft.com/office/drawing/2014/main" id="{6434D0F5-6481-7E66-9D79-613E6D789EF7}"/>
              </a:ext>
            </a:extLst>
          </p:cNvPr>
          <p:cNvSpPr txBox="1"/>
          <p:nvPr/>
        </p:nvSpPr>
        <p:spPr>
          <a:xfrm>
            <a:off x="1567818" y="1262970"/>
            <a:ext cx="14926308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500" spc="-275" dirty="0">
                <a:solidFill>
                  <a:srgbClr val="2A2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xxxxxxxxxxxxxxxxxxxxxxxxxxxxxxxxxxxxxxxxxxxxxxxxxxxxxxxxxxxxxxxxxxxxxxxxxxxxxxxxxxxxxxxxxxxxxxxxxxxxxxxxxxxxxxxxxxxxxxxxxxxxxxxxxxxxxxxxxxxxxxxxxxxxxxxxxxxxxxxxxxx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46</Words>
  <Application>Microsoft Office PowerPoint</Application>
  <PresentationFormat>Personalizar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Lucida Sans Unicode</vt:lpstr>
      <vt:lpstr>Times New Roman</vt:lpstr>
      <vt:lpstr>Office Theme</vt:lpstr>
      <vt:lpstr>UNIVERSIDADE FEDERAL DO AMAZONAS - UFAM FACULDADE DE EDUCAÇÃO - FACED</vt:lpstr>
      <vt:lpstr>Introdução</vt:lpstr>
      <vt:lpstr>Desenvolvimento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apresentação - SEMAPE</dc:title>
  <dc:creator>Carlos Eduardo</dc:creator>
  <cp:keywords>DAF2UtsXqeY,BAFELKgDBOk</cp:keywords>
  <cp:lastModifiedBy>CAPe</cp:lastModifiedBy>
  <cp:revision>1</cp:revision>
  <dcterms:created xsi:type="dcterms:W3CDTF">2023-12-07T19:55:07Z</dcterms:created>
  <dcterms:modified xsi:type="dcterms:W3CDTF">2023-12-07T20:03:34Z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2023-12-07T00:00:00Z</vt:filetime>
  </property>
  <property fmtid="{D5CDD505-2E9C-101B-9397-08002B2CF9AE}" pid="3" name="Creator">
    <vt:lpwstr>Canva</vt:lpwstr>
  </property>
  <property fmtid="{D5CDD505-2E9C-101B-9397-08002B2CF9AE}" pid="4" name="LastSaved">
    <vt:filetime>2023-12-07T00:00:00Z</vt:filetime>
  </property>
  <property fmtid="{D5CDD505-2E9C-101B-9397-08002B2CF9AE}" pid="5" name="Producer">
    <vt:lpwstr>Canva</vt:lpwstr>
  </property>
</Properties>
</file>